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e9e9e396c47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5073e96eb84d4c"/>
  </p:sldMasterIdLst>
  <p:sldIdLst>
    <p:sldId xmlns:r="http://schemas.openxmlformats.org/officeDocument/2006/relationships" id="256" r:id="R75e4577072ad41d3"/>
    <p:sldId xmlns:r="http://schemas.openxmlformats.org/officeDocument/2006/relationships" id="257" r:id="R2b0373b08a244ddb"/>
    <p:sldId xmlns:r="http://schemas.openxmlformats.org/officeDocument/2006/relationships" id="258" r:id="Rd2f7415969484816"/>
    <p:sldId xmlns:r="http://schemas.openxmlformats.org/officeDocument/2006/relationships" id="259" r:id="Rb719c8e09403400a"/>
    <p:sldId xmlns:r="http://schemas.openxmlformats.org/officeDocument/2006/relationships" id="260" r:id="R206a7c7e00a7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073e96eb84d4c" /><Relationship Type="http://schemas.openxmlformats.org/officeDocument/2006/relationships/slide" Target="/ppt/slides/slide1.xml" Id="R75e4577072ad41d3" /><Relationship Type="http://schemas.openxmlformats.org/officeDocument/2006/relationships/slide" Target="/ppt/slides/slide2.xml" Id="R2b0373b08a244ddb" /><Relationship Type="http://schemas.openxmlformats.org/officeDocument/2006/relationships/slide" Target="/ppt/slides/slide3.xml" Id="Rd2f7415969484816" /><Relationship Type="http://schemas.openxmlformats.org/officeDocument/2006/relationships/slide" Target="/ppt/slides/slide4.xml" Id="Rb719c8e09403400a" /><Relationship Type="http://schemas.openxmlformats.org/officeDocument/2006/relationships/slide" Target="/ppt/slides/slide5.xml" Id="R206a7c7e00a7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a09cda98746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b314b300848be" /><Relationship Type="http://schemas.openxmlformats.org/officeDocument/2006/relationships/theme" Target="/ppt/slideMasters/theme/theme1.xml" Id="Rc9e9e80bfebf4e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b314b3008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a233eb7f5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c7e0938e84e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b26bdff74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93627ec44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a819aa1f441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KOMMUNE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1452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96 43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postmottak@nesodden.kommune.no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www.nesodden.kommune.no/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944 383 565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