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bbf5ae736747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7a2007ab334974"/>
  </p:sldMasterIdLst>
  <p:sldIdLst>
    <p:sldId xmlns:r="http://schemas.openxmlformats.org/officeDocument/2006/relationships" id="256" r:id="Rc2be9f9e76a940ab"/>
    <p:sldId xmlns:r="http://schemas.openxmlformats.org/officeDocument/2006/relationships" id="257" r:id="Raaa2928284984a6f"/>
    <p:sldId xmlns:r="http://schemas.openxmlformats.org/officeDocument/2006/relationships" id="258" r:id="R4a153b568066480c"/>
    <p:sldId xmlns:r="http://schemas.openxmlformats.org/officeDocument/2006/relationships" id="259" r:id="R6e68f80df1844bda"/>
    <p:sldId xmlns:r="http://schemas.openxmlformats.org/officeDocument/2006/relationships" id="260" r:id="Rd462502277fe45db"/>
    <p:sldId xmlns:r="http://schemas.openxmlformats.org/officeDocument/2006/relationships" id="261" r:id="R78b4d53934714c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7a2007ab334974" /><Relationship Type="http://schemas.openxmlformats.org/officeDocument/2006/relationships/slide" Target="/ppt/slides/slide1.xml" Id="Rc2be9f9e76a940ab" /><Relationship Type="http://schemas.openxmlformats.org/officeDocument/2006/relationships/slide" Target="/ppt/slides/slide2.xml" Id="Raaa2928284984a6f" /><Relationship Type="http://schemas.openxmlformats.org/officeDocument/2006/relationships/slide" Target="/ppt/slides/slide3.xml" Id="R4a153b568066480c" /><Relationship Type="http://schemas.openxmlformats.org/officeDocument/2006/relationships/slide" Target="/ppt/slides/slide4.xml" Id="R6e68f80df1844bda" /><Relationship Type="http://schemas.openxmlformats.org/officeDocument/2006/relationships/slide" Target="/ppt/slides/slide5.xml" Id="Rd462502277fe45db" /><Relationship Type="http://schemas.openxmlformats.org/officeDocument/2006/relationships/slide" Target="/ppt/slides/slide6.xml" Id="R78b4d53934714c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f25c9af7b541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cae1372864316" /><Relationship Type="http://schemas.openxmlformats.org/officeDocument/2006/relationships/theme" Target="/ppt/slideMasters/theme/theme1.xml" Id="Ra8b0090edb5948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3cae13728643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ccc38190d4f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083abb3bc4a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f5b3ad2014b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c084174204c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f2305ea8746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f6f07bf8f4e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AVERØY REGNSKAPSLAG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AVERØY REGNSKAPSLAG SA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9 733 316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−1 000 337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−976 334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216 326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2 427 930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Averøyveien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6530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51 76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944 470 433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