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1e5127932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1af0c074242c7"/>
  </p:sldMasterIdLst>
  <p:sldIdLst>
    <p:sldId xmlns:r="http://schemas.openxmlformats.org/officeDocument/2006/relationships" id="256" r:id="R338af37a39b34195"/>
    <p:sldId xmlns:r="http://schemas.openxmlformats.org/officeDocument/2006/relationships" id="257" r:id="Rd7ae05d2803a4ad7"/>
    <p:sldId xmlns:r="http://schemas.openxmlformats.org/officeDocument/2006/relationships" id="258" r:id="R701b6a39d0844257"/>
    <p:sldId xmlns:r="http://schemas.openxmlformats.org/officeDocument/2006/relationships" id="259" r:id="R45c00ee376d7455b"/>
    <p:sldId xmlns:r="http://schemas.openxmlformats.org/officeDocument/2006/relationships" id="260" r:id="Rdc6db862253547af"/>
    <p:sldId xmlns:r="http://schemas.openxmlformats.org/officeDocument/2006/relationships" id="261" r:id="R3439370506ed48cd"/>
    <p:sldId xmlns:r="http://schemas.openxmlformats.org/officeDocument/2006/relationships" id="262" r:id="Rdc296bb8fc53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1af0c074242c7" /><Relationship Type="http://schemas.openxmlformats.org/officeDocument/2006/relationships/slide" Target="/ppt/slides/slide1.xml" Id="R338af37a39b34195" /><Relationship Type="http://schemas.openxmlformats.org/officeDocument/2006/relationships/slide" Target="/ppt/slides/slide2.xml" Id="Rd7ae05d2803a4ad7" /><Relationship Type="http://schemas.openxmlformats.org/officeDocument/2006/relationships/slide" Target="/ppt/slides/slide3.xml" Id="R701b6a39d0844257" /><Relationship Type="http://schemas.openxmlformats.org/officeDocument/2006/relationships/slide" Target="/ppt/slides/slide4.xml" Id="R45c00ee376d7455b" /><Relationship Type="http://schemas.openxmlformats.org/officeDocument/2006/relationships/slide" Target="/ppt/slides/slide5.xml" Id="Rdc6db862253547af" /><Relationship Type="http://schemas.openxmlformats.org/officeDocument/2006/relationships/slide" Target="/ppt/slides/slide6.xml" Id="R3439370506ed48cd" /><Relationship Type="http://schemas.openxmlformats.org/officeDocument/2006/relationships/slide" Target="/ppt/slides/slide7.xml" Id="Rdc296bb8fc53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f4fa06810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b78ccb53a4188" /><Relationship Type="http://schemas.openxmlformats.org/officeDocument/2006/relationships/theme" Target="/ppt/slideMasters/theme/theme1.xml" Id="R7334da287ef6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5b78ccb53a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40b20eb55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90e16a6e2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2aeaf631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5db8d8527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f85725f4a4f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b295ae371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ce0ef4c5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UVDAL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UVDAL REGNSKAPSSERVICE AS ble etablert [år] og holder til i Uvdal.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9 359 336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4 086 942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STORDALEN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UVDAL REGNSKAPSSERVICE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GUNNAR HAUGEN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ELISABETH BJØRNSRUD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HILDA HAUG STANGELAND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TERESE BJØRNSRUD  –  11,8 %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863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3632 Uvdal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39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944 473 815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UVDAL REGNSKAPSSERVICE AS</a:t>
            </a:r>
          </a:p>
        </p:txBody>
      </p:sp>
    </p:spTree>
  </p:cSld>
  <p:clrMapOvr>
    <a:masterClrMapping xmlns:a="http://schemas.openxmlformats.org/drawingml/2006/main"/>
  </p:clrMapOvr>
</p:sld>
</file>