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017cfbbd9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ae0ed8f3a84db2"/>
  </p:sldMasterIdLst>
  <p:sldIdLst>
    <p:sldId xmlns:r="http://schemas.openxmlformats.org/officeDocument/2006/relationships" id="256" r:id="Rbd062498b3cc4893"/>
    <p:sldId xmlns:r="http://schemas.openxmlformats.org/officeDocument/2006/relationships" id="257" r:id="R1c703b99d964458b"/>
    <p:sldId xmlns:r="http://schemas.openxmlformats.org/officeDocument/2006/relationships" id="258" r:id="R8024d2bdf2b042d1"/>
    <p:sldId xmlns:r="http://schemas.openxmlformats.org/officeDocument/2006/relationships" id="259" r:id="R0893b9acef204c30"/>
    <p:sldId xmlns:r="http://schemas.openxmlformats.org/officeDocument/2006/relationships" id="260" r:id="Rb7e44982aba4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ae0ed8f3a84db2" /><Relationship Type="http://schemas.openxmlformats.org/officeDocument/2006/relationships/slide" Target="/ppt/slides/slide1.xml" Id="Rbd062498b3cc4893" /><Relationship Type="http://schemas.openxmlformats.org/officeDocument/2006/relationships/slide" Target="/ppt/slides/slide2.xml" Id="R1c703b99d964458b" /><Relationship Type="http://schemas.openxmlformats.org/officeDocument/2006/relationships/slide" Target="/ppt/slides/slide3.xml" Id="R8024d2bdf2b042d1" /><Relationship Type="http://schemas.openxmlformats.org/officeDocument/2006/relationships/slide" Target="/ppt/slides/slide4.xml" Id="R0893b9acef204c30" /><Relationship Type="http://schemas.openxmlformats.org/officeDocument/2006/relationships/slide" Target="/ppt/slides/slide5.xml" Id="Rb7e44982aba4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5a02d86de44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ca122953044025" /><Relationship Type="http://schemas.openxmlformats.org/officeDocument/2006/relationships/theme" Target="/ppt/slideMasters/theme/theme1.xml" Id="Refb624cea8844c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ca1229530440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56a296c9e45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a26f069394b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85793bbba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f79e281c3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42434d14b43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FROSTA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 KOMMUNE ble etablert [år] og holder til i Frosta.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Fånesvegen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80 88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postmottak@frosta.kommune.no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www.frosta.kommune.no/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944 482 253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KOMMUNE</a:t>
            </a:r>
          </a:p>
        </p:txBody>
      </p:sp>
    </p:spTree>
  </p:cSld>
  <p:clrMapOvr>
    <a:masterClrMapping xmlns:a="http://schemas.openxmlformats.org/drawingml/2006/main"/>
  </p:clrMapOvr>
</p:sld>
</file>