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b1a5fa2f8a4d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084d2fcbee42be"/>
  </p:sldMasterIdLst>
  <p:sldIdLst>
    <p:sldId xmlns:r="http://schemas.openxmlformats.org/officeDocument/2006/relationships" id="256" r:id="Re6403bc274fe4282"/>
    <p:sldId xmlns:r="http://schemas.openxmlformats.org/officeDocument/2006/relationships" id="257" r:id="R809c5aa127344397"/>
    <p:sldId xmlns:r="http://schemas.openxmlformats.org/officeDocument/2006/relationships" id="258" r:id="R8667096c8fb345ce"/>
    <p:sldId xmlns:r="http://schemas.openxmlformats.org/officeDocument/2006/relationships" id="259" r:id="Rd08c1427aba24578"/>
    <p:sldId xmlns:r="http://schemas.openxmlformats.org/officeDocument/2006/relationships" id="260" r:id="R43feb1bcd9614ee3"/>
    <p:sldId xmlns:r="http://schemas.openxmlformats.org/officeDocument/2006/relationships" id="261" r:id="R40cc297aed8349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084d2fcbee42be" /><Relationship Type="http://schemas.openxmlformats.org/officeDocument/2006/relationships/slide" Target="/ppt/slides/slide1.xml" Id="Re6403bc274fe4282" /><Relationship Type="http://schemas.openxmlformats.org/officeDocument/2006/relationships/slide" Target="/ppt/slides/slide2.xml" Id="R809c5aa127344397" /><Relationship Type="http://schemas.openxmlformats.org/officeDocument/2006/relationships/slide" Target="/ppt/slides/slide3.xml" Id="R8667096c8fb345ce" /><Relationship Type="http://schemas.openxmlformats.org/officeDocument/2006/relationships/slide" Target="/ppt/slides/slide4.xml" Id="Rd08c1427aba24578" /><Relationship Type="http://schemas.openxmlformats.org/officeDocument/2006/relationships/slide" Target="/ppt/slides/slide5.xml" Id="R43feb1bcd9614ee3" /><Relationship Type="http://schemas.openxmlformats.org/officeDocument/2006/relationships/slide" Target="/ppt/slides/slide6.xml" Id="R40cc297aed8349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8f39d0ce1d45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85604befe4528" /><Relationship Type="http://schemas.openxmlformats.org/officeDocument/2006/relationships/theme" Target="/ppt/slideMasters/theme/theme1.xml" Id="R5d37dc3e70d049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285604befe45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983f089d244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392bb16d34f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a3e8aea3241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b0caee5cb48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d1713432b4e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4a667758a4c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SØRØST-NORGE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SØRØST-NORGE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STIFTELSEN BV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TELEMARK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 1  –  13,2 %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NØTTERØY-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TELEMARK -  –  7,3 %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944 521 836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