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73cbb2ada44a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df4167430143b6"/>
  </p:sldMasterIdLst>
  <p:sldIdLst>
    <p:sldId xmlns:r="http://schemas.openxmlformats.org/officeDocument/2006/relationships" id="256" r:id="R506e38b4582741ad"/>
    <p:sldId xmlns:r="http://schemas.openxmlformats.org/officeDocument/2006/relationships" id="257" r:id="Reed36b334dcc4b90"/>
    <p:sldId xmlns:r="http://schemas.openxmlformats.org/officeDocument/2006/relationships" id="258" r:id="Re838663427454418"/>
    <p:sldId xmlns:r="http://schemas.openxmlformats.org/officeDocument/2006/relationships" id="259" r:id="R7807a426c455493e"/>
    <p:sldId xmlns:r="http://schemas.openxmlformats.org/officeDocument/2006/relationships" id="260" r:id="R7fb021e2a53446e5"/>
    <p:sldId xmlns:r="http://schemas.openxmlformats.org/officeDocument/2006/relationships" id="261" r:id="R99ec706aa92348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df4167430143b6" /><Relationship Type="http://schemas.openxmlformats.org/officeDocument/2006/relationships/slide" Target="/ppt/slides/slide1.xml" Id="R506e38b4582741ad" /><Relationship Type="http://schemas.openxmlformats.org/officeDocument/2006/relationships/slide" Target="/ppt/slides/slide2.xml" Id="Reed36b334dcc4b90" /><Relationship Type="http://schemas.openxmlformats.org/officeDocument/2006/relationships/slide" Target="/ppt/slides/slide3.xml" Id="Re838663427454418" /><Relationship Type="http://schemas.openxmlformats.org/officeDocument/2006/relationships/slide" Target="/ppt/slides/slide4.xml" Id="R7807a426c455493e" /><Relationship Type="http://schemas.openxmlformats.org/officeDocument/2006/relationships/slide" Target="/ppt/slides/slide5.xml" Id="R7fb021e2a53446e5" /><Relationship Type="http://schemas.openxmlformats.org/officeDocument/2006/relationships/slide" Target="/ppt/slides/slide6.xml" Id="R99ec706aa92348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1859afef1643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2edc159cb49a5" /><Relationship Type="http://schemas.openxmlformats.org/officeDocument/2006/relationships/theme" Target="/ppt/slideMasters/theme/theme1.xml" Id="R1c1fb7f0a08f49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82edc159cb49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a89394f6342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46ca12ab349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edde1811a4f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f9ba0cc9249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99a1347d447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6452ac04b42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SYVENDEDAGS ADVENTISTKIRKEN - DEN NORSKE UNION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SYVENDEDAGS ADVENTISTKIRKEN - DEN NORSKE UNION ble etablert [år] og holder til i Røyse.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89 443 539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8 439 940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11 648 885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87 401 482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141 848 626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Røyseveien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3530 Røyse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16 16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post.dnu@adventist.no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944 671 102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