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a69d9b3a3441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e919eb6cb74cd1"/>
  </p:sldMasterIdLst>
  <p:sldIdLst>
    <p:sldId xmlns:r="http://schemas.openxmlformats.org/officeDocument/2006/relationships" id="256" r:id="R08e43b0638a344bc"/>
    <p:sldId xmlns:r="http://schemas.openxmlformats.org/officeDocument/2006/relationships" id="257" r:id="R095635b893e641b5"/>
    <p:sldId xmlns:r="http://schemas.openxmlformats.org/officeDocument/2006/relationships" id="258" r:id="R03c9ecbebf0f4cfe"/>
    <p:sldId xmlns:r="http://schemas.openxmlformats.org/officeDocument/2006/relationships" id="259" r:id="R4ece734ac06c46cb"/>
    <p:sldId xmlns:r="http://schemas.openxmlformats.org/officeDocument/2006/relationships" id="260" r:id="Rf5e4fe6ea04c4110"/>
    <p:sldId xmlns:r="http://schemas.openxmlformats.org/officeDocument/2006/relationships" id="261" r:id="Re7ea6b4efbde418b"/>
    <p:sldId xmlns:r="http://schemas.openxmlformats.org/officeDocument/2006/relationships" id="262" r:id="R8200cf48693246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919eb6cb74cd1" /><Relationship Type="http://schemas.openxmlformats.org/officeDocument/2006/relationships/slide" Target="/ppt/slides/slide1.xml" Id="R08e43b0638a344bc" /><Relationship Type="http://schemas.openxmlformats.org/officeDocument/2006/relationships/slide" Target="/ppt/slides/slide2.xml" Id="R095635b893e641b5" /><Relationship Type="http://schemas.openxmlformats.org/officeDocument/2006/relationships/slide" Target="/ppt/slides/slide3.xml" Id="R03c9ecbebf0f4cfe" /><Relationship Type="http://schemas.openxmlformats.org/officeDocument/2006/relationships/slide" Target="/ppt/slides/slide4.xml" Id="R4ece734ac06c46cb" /><Relationship Type="http://schemas.openxmlformats.org/officeDocument/2006/relationships/slide" Target="/ppt/slides/slide5.xml" Id="Rf5e4fe6ea04c4110" /><Relationship Type="http://schemas.openxmlformats.org/officeDocument/2006/relationships/slide" Target="/ppt/slides/slide6.xml" Id="Re7ea6b4efbde418b" /><Relationship Type="http://schemas.openxmlformats.org/officeDocument/2006/relationships/slide" Target="/ppt/slides/slide7.xml" Id="R8200cf48693246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8b761668a43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13c68f7d44fbf" /><Relationship Type="http://schemas.openxmlformats.org/officeDocument/2006/relationships/theme" Target="/ppt/slideMasters/theme/theme1.xml" Id="Rb135bb24fb9347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b13c68f7d44f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80c30ea244e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b789887ad4c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f4beffc234b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5732c41a04e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8a7604a6542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bd24f779849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10775faa74e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COGNITO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COGNITO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1 383 917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67 945 735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74 058 708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JOHAN BENNETTER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cognito@bennetter.no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944 698 124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COGNITO AS</a:t>
            </a:r>
          </a:p>
        </p:txBody>
      </p:sp>
    </p:spTree>
  </p:cSld>
  <p:clrMapOvr>
    <a:masterClrMapping xmlns:a="http://schemas.openxmlformats.org/drawingml/2006/main"/>
  </p:clrMapOvr>
</p:sld>
</file>