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0c3f68c4f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cfd1a485e4ee5"/>
  </p:sldMasterIdLst>
  <p:sldIdLst>
    <p:sldId xmlns:r="http://schemas.openxmlformats.org/officeDocument/2006/relationships" id="256" r:id="R30ffcaa0925c4342"/>
    <p:sldId xmlns:r="http://schemas.openxmlformats.org/officeDocument/2006/relationships" id="257" r:id="R69876f843b464f56"/>
    <p:sldId xmlns:r="http://schemas.openxmlformats.org/officeDocument/2006/relationships" id="258" r:id="R36b7a96ce27c4d6d"/>
    <p:sldId xmlns:r="http://schemas.openxmlformats.org/officeDocument/2006/relationships" id="259" r:id="R9f9ebd82a0d145c5"/>
    <p:sldId xmlns:r="http://schemas.openxmlformats.org/officeDocument/2006/relationships" id="260" r:id="R521a70ccc59f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cfd1a485e4ee5" /><Relationship Type="http://schemas.openxmlformats.org/officeDocument/2006/relationships/slide" Target="/ppt/slides/slide1.xml" Id="R30ffcaa0925c4342" /><Relationship Type="http://schemas.openxmlformats.org/officeDocument/2006/relationships/slide" Target="/ppt/slides/slide2.xml" Id="R69876f843b464f56" /><Relationship Type="http://schemas.openxmlformats.org/officeDocument/2006/relationships/slide" Target="/ppt/slides/slide3.xml" Id="R36b7a96ce27c4d6d" /><Relationship Type="http://schemas.openxmlformats.org/officeDocument/2006/relationships/slide" Target="/ppt/slides/slide4.xml" Id="R9f9ebd82a0d145c5" /><Relationship Type="http://schemas.openxmlformats.org/officeDocument/2006/relationships/slide" Target="/ppt/slides/slide5.xml" Id="R521a70ccc59f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e7e7ea273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c7ce1ec2142ba" /><Relationship Type="http://schemas.openxmlformats.org/officeDocument/2006/relationships/theme" Target="/ppt/slideMasters/theme/theme1.xml" Id="R7a5fc5bf4b8f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c7ce1ec21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9126f74fb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fc21a68bd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1adf3357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b96abd901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3b0be7de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SØMNA KOMMUNE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84A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944 810 277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