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a2aec8a24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56fc609b642d5"/>
  </p:sldMasterIdLst>
  <p:sldIdLst>
    <p:sldId xmlns:r="http://schemas.openxmlformats.org/officeDocument/2006/relationships" id="256" r:id="Rbe1d6c1b78674277"/>
    <p:sldId xmlns:r="http://schemas.openxmlformats.org/officeDocument/2006/relationships" id="257" r:id="R94d7976641bb4613"/>
    <p:sldId xmlns:r="http://schemas.openxmlformats.org/officeDocument/2006/relationships" id="258" r:id="R3082b7f0ea804e71"/>
    <p:sldId xmlns:r="http://schemas.openxmlformats.org/officeDocument/2006/relationships" id="259" r:id="R85eda56fb4a146e4"/>
    <p:sldId xmlns:r="http://schemas.openxmlformats.org/officeDocument/2006/relationships" id="260" r:id="R49d72312931a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56fc609b642d5" /><Relationship Type="http://schemas.openxmlformats.org/officeDocument/2006/relationships/slide" Target="/ppt/slides/slide1.xml" Id="Rbe1d6c1b78674277" /><Relationship Type="http://schemas.openxmlformats.org/officeDocument/2006/relationships/slide" Target="/ppt/slides/slide2.xml" Id="R94d7976641bb4613" /><Relationship Type="http://schemas.openxmlformats.org/officeDocument/2006/relationships/slide" Target="/ppt/slides/slide3.xml" Id="R3082b7f0ea804e71" /><Relationship Type="http://schemas.openxmlformats.org/officeDocument/2006/relationships/slide" Target="/ppt/slides/slide4.xml" Id="R85eda56fb4a146e4" /><Relationship Type="http://schemas.openxmlformats.org/officeDocument/2006/relationships/slide" Target="/ppt/slides/slide5.xml" Id="R49d72312931a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855e1cbf5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7fe25efc4f4e" /><Relationship Type="http://schemas.openxmlformats.org/officeDocument/2006/relationships/theme" Target="/ppt/slideMasters/theme/theme1.xml" Id="Ra31ffefa4b1c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97fe25efc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1f2b1695c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4fc5c627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6068c94e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bc478c75e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645ba891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V/Økonomiavdelingen, Ålmannvegen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09 21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944 889 116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