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0039152e2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c4801e095447a"/>
  </p:sldMasterIdLst>
  <p:sldIdLst>
    <p:sldId xmlns:r="http://schemas.openxmlformats.org/officeDocument/2006/relationships" id="256" r:id="R5932b8d81e2e4a89"/>
    <p:sldId xmlns:r="http://schemas.openxmlformats.org/officeDocument/2006/relationships" id="257" r:id="R9ac494697f99484b"/>
    <p:sldId xmlns:r="http://schemas.openxmlformats.org/officeDocument/2006/relationships" id="258" r:id="R2c14968d4a0e4d8d"/>
    <p:sldId xmlns:r="http://schemas.openxmlformats.org/officeDocument/2006/relationships" id="259" r:id="R2319e5c32abb415b"/>
    <p:sldId xmlns:r="http://schemas.openxmlformats.org/officeDocument/2006/relationships" id="260" r:id="R4e41dea162bd4fa1"/>
    <p:sldId xmlns:r="http://schemas.openxmlformats.org/officeDocument/2006/relationships" id="261" r:id="R72346993f44c4a6c"/>
    <p:sldId xmlns:r="http://schemas.openxmlformats.org/officeDocument/2006/relationships" id="262" r:id="R2e44344907e347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c4801e095447a" /><Relationship Type="http://schemas.openxmlformats.org/officeDocument/2006/relationships/slide" Target="/ppt/slides/slide1.xml" Id="R5932b8d81e2e4a89" /><Relationship Type="http://schemas.openxmlformats.org/officeDocument/2006/relationships/slide" Target="/ppt/slides/slide2.xml" Id="R9ac494697f99484b" /><Relationship Type="http://schemas.openxmlformats.org/officeDocument/2006/relationships/slide" Target="/ppt/slides/slide3.xml" Id="R2c14968d4a0e4d8d" /><Relationship Type="http://schemas.openxmlformats.org/officeDocument/2006/relationships/slide" Target="/ppt/slides/slide4.xml" Id="R2319e5c32abb415b" /><Relationship Type="http://schemas.openxmlformats.org/officeDocument/2006/relationships/slide" Target="/ppt/slides/slide5.xml" Id="R4e41dea162bd4fa1" /><Relationship Type="http://schemas.openxmlformats.org/officeDocument/2006/relationships/slide" Target="/ppt/slides/slide6.xml" Id="R72346993f44c4a6c" /><Relationship Type="http://schemas.openxmlformats.org/officeDocument/2006/relationships/slide" Target="/ppt/slides/slide7.xml" Id="R2e44344907e347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eb8fd37d3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60272dc814939" /><Relationship Type="http://schemas.openxmlformats.org/officeDocument/2006/relationships/theme" Target="/ppt/slideMasters/theme/theme1.xml" Id="R53a999c51d75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60272dc81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36479b4d5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f9c4fc84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83d3a3e1c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d8e7df4bb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9174833e0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b859fadf41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25922454d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4 831 993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4 938 283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MAGNUS SÆTHER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MAGNUS SÆTHER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1807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40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944 919 260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NORING AS</a:t>
            </a:r>
          </a:p>
        </p:txBody>
      </p:sp>
    </p:spTree>
  </p:cSld>
  <p:clrMapOvr>
    <a:masterClrMapping xmlns:a="http://schemas.openxmlformats.org/drawingml/2006/main"/>
  </p:clrMapOvr>
</p:sld>
</file>