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a35eb4176b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09fa92c7c4191"/>
  </p:sldMasterIdLst>
  <p:sldIdLst>
    <p:sldId xmlns:r="http://schemas.openxmlformats.org/officeDocument/2006/relationships" id="256" r:id="Rb3e8a538c5024a77"/>
    <p:sldId xmlns:r="http://schemas.openxmlformats.org/officeDocument/2006/relationships" id="257" r:id="R951b31a0f84f405b"/>
    <p:sldId xmlns:r="http://schemas.openxmlformats.org/officeDocument/2006/relationships" id="258" r:id="R2f46843e66184ef8"/>
    <p:sldId xmlns:r="http://schemas.openxmlformats.org/officeDocument/2006/relationships" id="259" r:id="R2ba9657fd4eb4d93"/>
    <p:sldId xmlns:r="http://schemas.openxmlformats.org/officeDocument/2006/relationships" id="260" r:id="R1746c3c789d14893"/>
    <p:sldId xmlns:r="http://schemas.openxmlformats.org/officeDocument/2006/relationships" id="261" r:id="Racf1f06bb8c746ac"/>
    <p:sldId xmlns:r="http://schemas.openxmlformats.org/officeDocument/2006/relationships" id="262" r:id="R68c824dcc1b3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09fa92c7c4191" /><Relationship Type="http://schemas.openxmlformats.org/officeDocument/2006/relationships/slide" Target="/ppt/slides/slide1.xml" Id="Rb3e8a538c5024a77" /><Relationship Type="http://schemas.openxmlformats.org/officeDocument/2006/relationships/slide" Target="/ppt/slides/slide2.xml" Id="R951b31a0f84f405b" /><Relationship Type="http://schemas.openxmlformats.org/officeDocument/2006/relationships/slide" Target="/ppt/slides/slide3.xml" Id="R2f46843e66184ef8" /><Relationship Type="http://schemas.openxmlformats.org/officeDocument/2006/relationships/slide" Target="/ppt/slides/slide4.xml" Id="R2ba9657fd4eb4d93" /><Relationship Type="http://schemas.openxmlformats.org/officeDocument/2006/relationships/slide" Target="/ppt/slides/slide5.xml" Id="R1746c3c789d14893" /><Relationship Type="http://schemas.openxmlformats.org/officeDocument/2006/relationships/slide" Target="/ppt/slides/slide6.xml" Id="Racf1f06bb8c746ac" /><Relationship Type="http://schemas.openxmlformats.org/officeDocument/2006/relationships/slide" Target="/ppt/slides/slide7.xml" Id="R68c824dcc1b3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eab2d8bb1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d54e513e485a" /><Relationship Type="http://schemas.openxmlformats.org/officeDocument/2006/relationships/theme" Target="/ppt/slideMasters/theme/theme1.xml" Id="R85ab8acc0926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6d54e513e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d26e9492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3a4ead6c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feef4967c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35b41e20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70cd0eb0c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8eedbbe4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428f16584e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SUBSTANTIA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GEIR RUNE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944 941 606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