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aa0a1bc0714e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e334e92d864986"/>
  </p:sldMasterIdLst>
  <p:sldIdLst>
    <p:sldId xmlns:r="http://schemas.openxmlformats.org/officeDocument/2006/relationships" id="256" r:id="Rc3eec060084344fb"/>
    <p:sldId xmlns:r="http://schemas.openxmlformats.org/officeDocument/2006/relationships" id="257" r:id="R79c700989e4e49f1"/>
    <p:sldId xmlns:r="http://schemas.openxmlformats.org/officeDocument/2006/relationships" id="258" r:id="R64676e4062664b12"/>
    <p:sldId xmlns:r="http://schemas.openxmlformats.org/officeDocument/2006/relationships" id="259" r:id="Rb56652f08ee74aa7"/>
    <p:sldId xmlns:r="http://schemas.openxmlformats.org/officeDocument/2006/relationships" id="260" r:id="Ree1be573d7d14a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e334e92d864986" /><Relationship Type="http://schemas.openxmlformats.org/officeDocument/2006/relationships/slide" Target="/ppt/slides/slide1.xml" Id="Rc3eec060084344fb" /><Relationship Type="http://schemas.openxmlformats.org/officeDocument/2006/relationships/slide" Target="/ppt/slides/slide2.xml" Id="R79c700989e4e49f1" /><Relationship Type="http://schemas.openxmlformats.org/officeDocument/2006/relationships/slide" Target="/ppt/slides/slide3.xml" Id="R64676e4062664b12" /><Relationship Type="http://schemas.openxmlformats.org/officeDocument/2006/relationships/slide" Target="/ppt/slides/slide4.xml" Id="Rb56652f08ee74aa7" /><Relationship Type="http://schemas.openxmlformats.org/officeDocument/2006/relationships/slide" Target="/ppt/slides/slide5.xml" Id="Ree1be573d7d14a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b1615ee91a41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97ea947e1403a" /><Relationship Type="http://schemas.openxmlformats.org/officeDocument/2006/relationships/theme" Target="/ppt/slideMasters/theme/theme1.xml" Id="Rfecd3ff51d6144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397ea947e140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7f3b8578840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50263499a4b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917b6493c41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03111bcb443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0767fdaec4d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SMØLA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SMØLA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SMØLA KOMMUNE ble etablert [år] og holder til i Smøla.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SMØLA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SMØLA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SMØLA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6570 Smøla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54 46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postmottak@smola.kommune.no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www.smola.kommune.no/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945 012 986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SMØLA KOMMUNE</a:t>
            </a:r>
          </a:p>
        </p:txBody>
      </p:sp>
    </p:spTree>
  </p:cSld>
  <p:clrMapOvr>
    <a:masterClrMapping xmlns:a="http://schemas.openxmlformats.org/drawingml/2006/main"/>
  </p:clrMapOvr>
</p:sld>
</file>