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3c07b0569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9e55d2ad842f0"/>
  </p:sldMasterIdLst>
  <p:sldIdLst>
    <p:sldId xmlns:r="http://schemas.openxmlformats.org/officeDocument/2006/relationships" id="256" r:id="R88860b2ba7924202"/>
    <p:sldId xmlns:r="http://schemas.openxmlformats.org/officeDocument/2006/relationships" id="257" r:id="R5bcb94a08f684d8f"/>
    <p:sldId xmlns:r="http://schemas.openxmlformats.org/officeDocument/2006/relationships" id="258" r:id="R099b913bf2424762"/>
    <p:sldId xmlns:r="http://schemas.openxmlformats.org/officeDocument/2006/relationships" id="259" r:id="R22cefdb220d5489a"/>
    <p:sldId xmlns:r="http://schemas.openxmlformats.org/officeDocument/2006/relationships" id="260" r:id="R27d405f42f08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9e55d2ad842f0" /><Relationship Type="http://schemas.openxmlformats.org/officeDocument/2006/relationships/slide" Target="/ppt/slides/slide1.xml" Id="R88860b2ba7924202" /><Relationship Type="http://schemas.openxmlformats.org/officeDocument/2006/relationships/slide" Target="/ppt/slides/slide2.xml" Id="R5bcb94a08f684d8f" /><Relationship Type="http://schemas.openxmlformats.org/officeDocument/2006/relationships/slide" Target="/ppt/slides/slide3.xml" Id="R099b913bf2424762" /><Relationship Type="http://schemas.openxmlformats.org/officeDocument/2006/relationships/slide" Target="/ppt/slides/slide4.xml" Id="R22cefdb220d5489a" /><Relationship Type="http://schemas.openxmlformats.org/officeDocument/2006/relationships/slide" Target="/ppt/slides/slide5.xml" Id="R27d405f42f08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90a06d8e6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4eb577bc494e" /><Relationship Type="http://schemas.openxmlformats.org/officeDocument/2006/relationships/theme" Target="/ppt/slideMasters/theme/theme1.xml" Id="Rdb87ce916336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34eb577bc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7e2bed6b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476c5f89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6942acdf4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39de2bc3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d8f9737f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LEIRFJORD KOMMUNE ble etablert [år] og holder til i Leirfjord.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Skoledalsveien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8890 Leirfjord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75074000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postmottak@leirfjord.kommune.no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www.leirfjord.kommune.no/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