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322599be5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524c6f9d1430d"/>
  </p:sldMasterIdLst>
  <p:sldIdLst>
    <p:sldId xmlns:r="http://schemas.openxmlformats.org/officeDocument/2006/relationships" id="256" r:id="R26cf14696d544e98"/>
    <p:sldId xmlns:r="http://schemas.openxmlformats.org/officeDocument/2006/relationships" id="257" r:id="Recb1a5aa84d343cd"/>
    <p:sldId xmlns:r="http://schemas.openxmlformats.org/officeDocument/2006/relationships" id="258" r:id="R23646162dccc41b9"/>
    <p:sldId xmlns:r="http://schemas.openxmlformats.org/officeDocument/2006/relationships" id="259" r:id="Ree6f573c06534a8e"/>
    <p:sldId xmlns:r="http://schemas.openxmlformats.org/officeDocument/2006/relationships" id="260" r:id="R84ba1e383ce4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524c6f9d1430d" /><Relationship Type="http://schemas.openxmlformats.org/officeDocument/2006/relationships/slide" Target="/ppt/slides/slide1.xml" Id="R26cf14696d544e98" /><Relationship Type="http://schemas.openxmlformats.org/officeDocument/2006/relationships/slide" Target="/ppt/slides/slide2.xml" Id="Recb1a5aa84d343cd" /><Relationship Type="http://schemas.openxmlformats.org/officeDocument/2006/relationships/slide" Target="/ppt/slides/slide3.xml" Id="R23646162dccc41b9" /><Relationship Type="http://schemas.openxmlformats.org/officeDocument/2006/relationships/slide" Target="/ppt/slides/slide4.xml" Id="Ree6f573c06534a8e" /><Relationship Type="http://schemas.openxmlformats.org/officeDocument/2006/relationships/slide" Target="/ppt/slides/slide5.xml" Id="R84ba1e383ce4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2b8c73052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13b23d8a4b4c" /><Relationship Type="http://schemas.openxmlformats.org/officeDocument/2006/relationships/theme" Target="/ppt/slideMasters/theme/theme1.xml" Id="R04a6a0aac13e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c13b23d8a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d3c54b48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e4a7e91fc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2ab6330d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22289969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5e489f78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Røstlandveien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postkasse@rost.kommune.no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www.rost.kommune.no/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945 037 687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