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3443d508eb4444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7f8fe35a4704a7a"/>
  </p:sldMasterIdLst>
  <p:sldIdLst>
    <p:sldId xmlns:r="http://schemas.openxmlformats.org/officeDocument/2006/relationships" id="256" r:id="R0c9272c5687f4cc7"/>
    <p:sldId xmlns:r="http://schemas.openxmlformats.org/officeDocument/2006/relationships" id="257" r:id="Rbff2886baa0c4af2"/>
    <p:sldId xmlns:r="http://schemas.openxmlformats.org/officeDocument/2006/relationships" id="258" r:id="Rf012265010ac4e8f"/>
    <p:sldId xmlns:r="http://schemas.openxmlformats.org/officeDocument/2006/relationships" id="259" r:id="R645bafc33d6c4b8f"/>
    <p:sldId xmlns:r="http://schemas.openxmlformats.org/officeDocument/2006/relationships" id="260" r:id="R4f83e55c6fcd4546"/>
    <p:sldId xmlns:r="http://schemas.openxmlformats.org/officeDocument/2006/relationships" id="261" r:id="R78d2b4a052744e7e"/>
    <p:sldId xmlns:r="http://schemas.openxmlformats.org/officeDocument/2006/relationships" id="262" r:id="R5ad3ca6973ea4be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7f8fe35a4704a7a" /><Relationship Type="http://schemas.openxmlformats.org/officeDocument/2006/relationships/slide" Target="/ppt/slides/slide1.xml" Id="R0c9272c5687f4cc7" /><Relationship Type="http://schemas.openxmlformats.org/officeDocument/2006/relationships/slide" Target="/ppt/slides/slide2.xml" Id="Rbff2886baa0c4af2" /><Relationship Type="http://schemas.openxmlformats.org/officeDocument/2006/relationships/slide" Target="/ppt/slides/slide3.xml" Id="Rf012265010ac4e8f" /><Relationship Type="http://schemas.openxmlformats.org/officeDocument/2006/relationships/slide" Target="/ppt/slides/slide4.xml" Id="R645bafc33d6c4b8f" /><Relationship Type="http://schemas.openxmlformats.org/officeDocument/2006/relationships/slide" Target="/ppt/slides/slide5.xml" Id="R4f83e55c6fcd4546" /><Relationship Type="http://schemas.openxmlformats.org/officeDocument/2006/relationships/slide" Target="/ppt/slides/slide6.xml" Id="R78d2b4a052744e7e" /><Relationship Type="http://schemas.openxmlformats.org/officeDocument/2006/relationships/slide" Target="/ppt/slides/slide7.xml" Id="R5ad3ca6973ea4be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31fbbdad364e8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41cf1ce1704348" /><Relationship Type="http://schemas.openxmlformats.org/officeDocument/2006/relationships/theme" Target="/ppt/slideMasters/theme/theme1.xml" Id="Rb718464744fe4a7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e41cf1ce170434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786951e01a420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c212f8d4554a1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1ba9bd3cfd46f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262894cb404df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f0bf8c427c4a3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033f2d4fe54cc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354bdbaa404dc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BØMLO EDELFISK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BØMLO EDELFISK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BØMLO EDELFISK AS ble etablert [år] og holder til i Bømlo.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BØMLO EDELFISK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BØMLO EDELFISK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BØMLO EDELFISK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1 731 746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545 261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884 554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17 679 128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22 020 125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BØMLO EDELFISK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EIVIND LØNNING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ERLEND LØNNING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BØMLO EDELFISK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Hovlandsvegen 251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5443 Bømlo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945 135 492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BØMLO EDELFISK AS</a:t>
            </a:r>
          </a:p>
        </p:txBody>
      </p:sp>
    </p:spTree>
  </p:cSld>
  <p:clrMapOvr>
    <a:masterClrMapping xmlns:a="http://schemas.openxmlformats.org/drawingml/2006/main"/>
  </p:clrMapOvr>
</p:sld>
</file>