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ce6a19a0364f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433f534b3a4eda"/>
  </p:sldMasterIdLst>
  <p:sldIdLst>
    <p:sldId xmlns:r="http://schemas.openxmlformats.org/officeDocument/2006/relationships" id="256" r:id="Rfdeca91ec71b451d"/>
    <p:sldId xmlns:r="http://schemas.openxmlformats.org/officeDocument/2006/relationships" id="257" r:id="R9bb2c188e8224633"/>
    <p:sldId xmlns:r="http://schemas.openxmlformats.org/officeDocument/2006/relationships" id="258" r:id="Rd7324f64fa4643a6"/>
    <p:sldId xmlns:r="http://schemas.openxmlformats.org/officeDocument/2006/relationships" id="259" r:id="R5ef5294124774fd5"/>
    <p:sldId xmlns:r="http://schemas.openxmlformats.org/officeDocument/2006/relationships" id="260" r:id="Rdf2610e33ca44005"/>
    <p:sldId xmlns:r="http://schemas.openxmlformats.org/officeDocument/2006/relationships" id="261" r:id="R1440e99a2882426c"/>
    <p:sldId xmlns:r="http://schemas.openxmlformats.org/officeDocument/2006/relationships" id="262" r:id="R7d51f20edbcc4e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33f534b3a4eda" /><Relationship Type="http://schemas.openxmlformats.org/officeDocument/2006/relationships/slide" Target="/ppt/slides/slide1.xml" Id="Rfdeca91ec71b451d" /><Relationship Type="http://schemas.openxmlformats.org/officeDocument/2006/relationships/slide" Target="/ppt/slides/slide2.xml" Id="R9bb2c188e8224633" /><Relationship Type="http://schemas.openxmlformats.org/officeDocument/2006/relationships/slide" Target="/ppt/slides/slide3.xml" Id="Rd7324f64fa4643a6" /><Relationship Type="http://schemas.openxmlformats.org/officeDocument/2006/relationships/slide" Target="/ppt/slides/slide4.xml" Id="R5ef5294124774fd5" /><Relationship Type="http://schemas.openxmlformats.org/officeDocument/2006/relationships/slide" Target="/ppt/slides/slide5.xml" Id="Rdf2610e33ca44005" /><Relationship Type="http://schemas.openxmlformats.org/officeDocument/2006/relationships/slide" Target="/ppt/slides/slide6.xml" Id="R1440e99a2882426c" /><Relationship Type="http://schemas.openxmlformats.org/officeDocument/2006/relationships/slide" Target="/ppt/slides/slide7.xml" Id="R7d51f20edbcc4e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462d20bb04a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e65f42c4f4bc5" /><Relationship Type="http://schemas.openxmlformats.org/officeDocument/2006/relationships/theme" Target="/ppt/slideMasters/theme/theme1.xml" Id="R90147171bd174a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be65f42c4f4b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7752b8e184e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959fad03641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d357ce22749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5ac4711824d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589c297a540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f0eb5e8a343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ed3417e0444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NSV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NSV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3 860 706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−6 691 973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−883 229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116 606 020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845 813 078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BAHREBRA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HOLDING 2 AS  –  15,2 %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FAR-SHIP AS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TRICOLOR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CALLE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NSV INVEST AS  –  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945 186 259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NSV INVEST AS</a:t>
            </a:r>
          </a:p>
        </p:txBody>
      </p:sp>
    </p:spTree>
  </p:cSld>
  <p:clrMapOvr>
    <a:masterClrMapping xmlns:a="http://schemas.openxmlformats.org/drawingml/2006/main"/>
  </p:clrMapOvr>
</p:sld>
</file>