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ce980b1e8646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2337a657ec4a00"/>
  </p:sldMasterIdLst>
  <p:sldIdLst>
    <p:sldId xmlns:r="http://schemas.openxmlformats.org/officeDocument/2006/relationships" id="256" r:id="Ra1d86685463747da"/>
    <p:sldId xmlns:r="http://schemas.openxmlformats.org/officeDocument/2006/relationships" id="257" r:id="Rbae45ec15935484e"/>
    <p:sldId xmlns:r="http://schemas.openxmlformats.org/officeDocument/2006/relationships" id="258" r:id="R8f4025160a2c4aea"/>
    <p:sldId xmlns:r="http://schemas.openxmlformats.org/officeDocument/2006/relationships" id="259" r:id="Rc7bb1361437347b8"/>
    <p:sldId xmlns:r="http://schemas.openxmlformats.org/officeDocument/2006/relationships" id="260" r:id="R437583f38c184a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2337a657ec4a00" /><Relationship Type="http://schemas.openxmlformats.org/officeDocument/2006/relationships/slide" Target="/ppt/slides/slide1.xml" Id="Ra1d86685463747da" /><Relationship Type="http://schemas.openxmlformats.org/officeDocument/2006/relationships/slide" Target="/ppt/slides/slide2.xml" Id="Rbae45ec15935484e" /><Relationship Type="http://schemas.openxmlformats.org/officeDocument/2006/relationships/slide" Target="/ppt/slides/slide3.xml" Id="R8f4025160a2c4aea" /><Relationship Type="http://schemas.openxmlformats.org/officeDocument/2006/relationships/slide" Target="/ppt/slides/slide4.xml" Id="Rc7bb1361437347b8" /><Relationship Type="http://schemas.openxmlformats.org/officeDocument/2006/relationships/slide" Target="/ppt/slides/slide5.xml" Id="R437583f38c184a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6bc8e443d144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673f881574e3c" /><Relationship Type="http://schemas.openxmlformats.org/officeDocument/2006/relationships/theme" Target="/ppt/slideMasters/theme/theme1.xml" Id="R244fead51cab47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1673f881574e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60f35669f43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96bd7022642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e699f2e5d44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676d0f2ef4f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c785abe0d48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RAKKESTAD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RAKKESTAD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RAKKESTAD KOMMUNE ble etablert [år] og holder til i Rakkestad.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RAKKESTAD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RAKKESTAD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RAKKESTAD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1890 Rakkestad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22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postmottak@rakkestad.kommune.no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www.rakkestad.kommune.no/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945 372 281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RAKKESTAD KOMMUNE</a:t>
            </a:r>
          </a:p>
        </p:txBody>
      </p:sp>
    </p:spTree>
  </p:cSld>
  <p:clrMapOvr>
    <a:masterClrMapping xmlns:a="http://schemas.openxmlformats.org/drawingml/2006/main"/>
  </p:clrMapOvr>
</p:sld>
</file>