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1934d14fa1f45e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fb4d657951f4234"/>
  </p:sldMasterIdLst>
  <p:sldIdLst>
    <p:sldId xmlns:r="http://schemas.openxmlformats.org/officeDocument/2006/relationships" id="256" r:id="R5741983c19e74666"/>
    <p:sldId xmlns:r="http://schemas.openxmlformats.org/officeDocument/2006/relationships" id="257" r:id="Rfc919689e1294116"/>
    <p:sldId xmlns:r="http://schemas.openxmlformats.org/officeDocument/2006/relationships" id="258" r:id="Re0107b797b1d4faa"/>
    <p:sldId xmlns:r="http://schemas.openxmlformats.org/officeDocument/2006/relationships" id="259" r:id="Re753b2f1047e4eee"/>
    <p:sldId xmlns:r="http://schemas.openxmlformats.org/officeDocument/2006/relationships" id="260" r:id="R39467104125444f1"/>
    <p:sldId xmlns:r="http://schemas.openxmlformats.org/officeDocument/2006/relationships" id="261" r:id="R167978fe21c544b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b4d657951f4234" /><Relationship Type="http://schemas.openxmlformats.org/officeDocument/2006/relationships/slide" Target="/ppt/slides/slide1.xml" Id="R5741983c19e74666" /><Relationship Type="http://schemas.openxmlformats.org/officeDocument/2006/relationships/slide" Target="/ppt/slides/slide2.xml" Id="Rfc919689e1294116" /><Relationship Type="http://schemas.openxmlformats.org/officeDocument/2006/relationships/slide" Target="/ppt/slides/slide3.xml" Id="Re0107b797b1d4faa" /><Relationship Type="http://schemas.openxmlformats.org/officeDocument/2006/relationships/slide" Target="/ppt/slides/slide4.xml" Id="Re753b2f1047e4eee" /><Relationship Type="http://schemas.openxmlformats.org/officeDocument/2006/relationships/slide" Target="/ppt/slides/slide5.xml" Id="R39467104125444f1" /><Relationship Type="http://schemas.openxmlformats.org/officeDocument/2006/relationships/slide" Target="/ppt/slides/slide6.xml" Id="R167978fe21c544b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2c3ae125f14e1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8d844cf5f9454a" /><Relationship Type="http://schemas.openxmlformats.org/officeDocument/2006/relationships/theme" Target="/ppt/slideMasters/theme/theme1.xml" Id="R204e2f0216c242c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48d844cf5f9454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be0b2cc96b4bc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ac2921dca840f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c2bf0986ab486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f16e6650ff446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001c19402f4b4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0fa865bf484e3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STICO CONSULT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STICO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STICO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STICO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STICO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STICO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Fekjan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1394 Nesbru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66 84 88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945 429 348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STICO CONSULT AS</a:t>
            </a:r>
          </a:p>
        </p:txBody>
      </p:sp>
    </p:spTree>
  </p:cSld>
  <p:clrMapOvr>
    <a:masterClrMapping xmlns:a="http://schemas.openxmlformats.org/drawingml/2006/main"/>
  </p:clrMapOvr>
</p:sld>
</file>