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ae9ce2a20049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11891f35824253"/>
  </p:sldMasterIdLst>
  <p:sldIdLst>
    <p:sldId xmlns:r="http://schemas.openxmlformats.org/officeDocument/2006/relationships" id="256" r:id="Ra31fe2c4f708400b"/>
    <p:sldId xmlns:r="http://schemas.openxmlformats.org/officeDocument/2006/relationships" id="257" r:id="R2c5ca0fbc4bd4c68"/>
    <p:sldId xmlns:r="http://schemas.openxmlformats.org/officeDocument/2006/relationships" id="258" r:id="R4053866265e945b3"/>
    <p:sldId xmlns:r="http://schemas.openxmlformats.org/officeDocument/2006/relationships" id="259" r:id="Rd32281bd8faf490e"/>
    <p:sldId xmlns:r="http://schemas.openxmlformats.org/officeDocument/2006/relationships" id="260" r:id="Raf340eec95fe4bbf"/>
    <p:sldId xmlns:r="http://schemas.openxmlformats.org/officeDocument/2006/relationships" id="261" r:id="R329d535b8e6e4b7e"/>
    <p:sldId xmlns:r="http://schemas.openxmlformats.org/officeDocument/2006/relationships" id="262" r:id="R189d77d2c41a4d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11891f35824253" /><Relationship Type="http://schemas.openxmlformats.org/officeDocument/2006/relationships/slide" Target="/ppt/slides/slide1.xml" Id="Ra31fe2c4f708400b" /><Relationship Type="http://schemas.openxmlformats.org/officeDocument/2006/relationships/slide" Target="/ppt/slides/slide2.xml" Id="R2c5ca0fbc4bd4c68" /><Relationship Type="http://schemas.openxmlformats.org/officeDocument/2006/relationships/slide" Target="/ppt/slides/slide3.xml" Id="R4053866265e945b3" /><Relationship Type="http://schemas.openxmlformats.org/officeDocument/2006/relationships/slide" Target="/ppt/slides/slide4.xml" Id="Rd32281bd8faf490e" /><Relationship Type="http://schemas.openxmlformats.org/officeDocument/2006/relationships/slide" Target="/ppt/slides/slide5.xml" Id="Raf340eec95fe4bbf" /><Relationship Type="http://schemas.openxmlformats.org/officeDocument/2006/relationships/slide" Target="/ppt/slides/slide6.xml" Id="R329d535b8e6e4b7e" /><Relationship Type="http://schemas.openxmlformats.org/officeDocument/2006/relationships/slide" Target="/ppt/slides/slide7.xml" Id="R189d77d2c41a4d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09bdc77ec14a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8fa84d2bf485e" /><Relationship Type="http://schemas.openxmlformats.org/officeDocument/2006/relationships/theme" Target="/ppt/slideMasters/theme/theme1.xml" Id="Rded9a96f6cf34e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18fa84d2bf48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d8b05548447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31f4cef4a44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7f104c87444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62d48300940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45cf0f95e4a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713204b5248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301de0ad646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STICO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STICO CONSULT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13 703 687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660 884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601 925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401 638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6 594 025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STIANSEN &amp; 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84 88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945 429 348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