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98adbe5e5346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a21e1896f043c6"/>
  </p:sldMasterIdLst>
  <p:sldIdLst>
    <p:sldId xmlns:r="http://schemas.openxmlformats.org/officeDocument/2006/relationships" id="256" r:id="R85d697e925424e54"/>
    <p:sldId xmlns:r="http://schemas.openxmlformats.org/officeDocument/2006/relationships" id="257" r:id="R96ab90e0781347e1"/>
    <p:sldId xmlns:r="http://schemas.openxmlformats.org/officeDocument/2006/relationships" id="258" r:id="R2c5b9bad913b49c5"/>
    <p:sldId xmlns:r="http://schemas.openxmlformats.org/officeDocument/2006/relationships" id="259" r:id="Rea1bc688bb3a41c0"/>
    <p:sldId xmlns:r="http://schemas.openxmlformats.org/officeDocument/2006/relationships" id="260" r:id="R8d54ad454aba45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a21e1896f043c6" /><Relationship Type="http://schemas.openxmlformats.org/officeDocument/2006/relationships/slide" Target="/ppt/slides/slide1.xml" Id="R85d697e925424e54" /><Relationship Type="http://schemas.openxmlformats.org/officeDocument/2006/relationships/slide" Target="/ppt/slides/slide2.xml" Id="R96ab90e0781347e1" /><Relationship Type="http://schemas.openxmlformats.org/officeDocument/2006/relationships/slide" Target="/ppt/slides/slide3.xml" Id="R2c5b9bad913b49c5" /><Relationship Type="http://schemas.openxmlformats.org/officeDocument/2006/relationships/slide" Target="/ppt/slides/slide4.xml" Id="Rea1bc688bb3a41c0" /><Relationship Type="http://schemas.openxmlformats.org/officeDocument/2006/relationships/slide" Target="/ppt/slides/slide5.xml" Id="R8d54ad454aba45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812427957b4f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f62730c744950" /><Relationship Type="http://schemas.openxmlformats.org/officeDocument/2006/relationships/theme" Target="/ppt/slideMasters/theme/theme1.xml" Id="R0341bf50974e4a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5f62730c7449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0121a80c14b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724b9709c4c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f207280e94f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fdbf0b1b64a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bbaa2c61f4a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KOMMUNE ble etablert [år] og holder til i Straumsjøen.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Veaveien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8475 Straumsjøen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43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945 452 676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