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141d6e2e2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2b1152de44d7c"/>
  </p:sldMasterIdLst>
  <p:sldIdLst>
    <p:sldId xmlns:r="http://schemas.openxmlformats.org/officeDocument/2006/relationships" id="256" r:id="Rb70f50d24f5d4c58"/>
    <p:sldId xmlns:r="http://schemas.openxmlformats.org/officeDocument/2006/relationships" id="257" r:id="Rfdfd03b503f64e08"/>
    <p:sldId xmlns:r="http://schemas.openxmlformats.org/officeDocument/2006/relationships" id="258" r:id="R05ca35de59f84965"/>
    <p:sldId xmlns:r="http://schemas.openxmlformats.org/officeDocument/2006/relationships" id="259" r:id="R343a231fe7d5465e"/>
    <p:sldId xmlns:r="http://schemas.openxmlformats.org/officeDocument/2006/relationships" id="260" r:id="R2f44481f510c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2b1152de44d7c" /><Relationship Type="http://schemas.openxmlformats.org/officeDocument/2006/relationships/slide" Target="/ppt/slides/slide1.xml" Id="Rb70f50d24f5d4c58" /><Relationship Type="http://schemas.openxmlformats.org/officeDocument/2006/relationships/slide" Target="/ppt/slides/slide2.xml" Id="Rfdfd03b503f64e08" /><Relationship Type="http://schemas.openxmlformats.org/officeDocument/2006/relationships/slide" Target="/ppt/slides/slide3.xml" Id="R05ca35de59f84965" /><Relationship Type="http://schemas.openxmlformats.org/officeDocument/2006/relationships/slide" Target="/ppt/slides/slide4.xml" Id="R343a231fe7d5465e" /><Relationship Type="http://schemas.openxmlformats.org/officeDocument/2006/relationships/slide" Target="/ppt/slides/slide5.xml" Id="R2f44481f510c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f017dfb53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50dda0da4a4a" /><Relationship Type="http://schemas.openxmlformats.org/officeDocument/2006/relationships/theme" Target="/ppt/slideMasters/theme/theme1.xml" Id="R8247125b54cd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150dda0da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c548a3c9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9a706f04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1c0b63ba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6efd0377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f49a0da5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