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d091f58eef4b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fe0d5dbd394a44"/>
  </p:sldMasterIdLst>
  <p:sldIdLst>
    <p:sldId xmlns:r="http://schemas.openxmlformats.org/officeDocument/2006/relationships" id="256" r:id="Rfa9fc68e24254d7b"/>
    <p:sldId xmlns:r="http://schemas.openxmlformats.org/officeDocument/2006/relationships" id="257" r:id="Rf0a0c61d73cc48ba"/>
    <p:sldId xmlns:r="http://schemas.openxmlformats.org/officeDocument/2006/relationships" id="258" r:id="R656356b39d154bb3"/>
    <p:sldId xmlns:r="http://schemas.openxmlformats.org/officeDocument/2006/relationships" id="259" r:id="Ree03d4140dc84a4e"/>
    <p:sldId xmlns:r="http://schemas.openxmlformats.org/officeDocument/2006/relationships" id="260" r:id="R3e857a507c3a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e0d5dbd394a44" /><Relationship Type="http://schemas.openxmlformats.org/officeDocument/2006/relationships/slide" Target="/ppt/slides/slide1.xml" Id="Rfa9fc68e24254d7b" /><Relationship Type="http://schemas.openxmlformats.org/officeDocument/2006/relationships/slide" Target="/ppt/slides/slide2.xml" Id="Rf0a0c61d73cc48ba" /><Relationship Type="http://schemas.openxmlformats.org/officeDocument/2006/relationships/slide" Target="/ppt/slides/slide3.xml" Id="R656356b39d154bb3" /><Relationship Type="http://schemas.openxmlformats.org/officeDocument/2006/relationships/slide" Target="/ppt/slides/slide4.xml" Id="Ree03d4140dc84a4e" /><Relationship Type="http://schemas.openxmlformats.org/officeDocument/2006/relationships/slide" Target="/ppt/slides/slide5.xml" Id="R3e857a507c3a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5e61f1db0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eac8a06743c9" /><Relationship Type="http://schemas.openxmlformats.org/officeDocument/2006/relationships/theme" Target="/ppt/slideMasters/theme/theme1.xml" Id="R7962cf574871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e7eac8a067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16c29257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a32d45944e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05a088fb046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1f77687c5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0b2687b8549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GUOVDAGEAINNU SUOHKAN / KAUTOKEINO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GUOVDAGEAINNU SUOHKAN / KAUTOKEINO KOMMUNE ble etablert [år] og holder til i Kautokeino.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Bredbuktnesveien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9522 Kautokeino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48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e-post@kautokeino.kommune.no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www.kautokeino.kommune.no/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945 475 056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GUOVDAGEAINNU SUOHKAN / KAUTOKEINO KOMMUNE</a:t>
            </a:r>
          </a:p>
        </p:txBody>
      </p:sp>
    </p:spTree>
  </p:cSld>
  <p:clrMapOvr>
    <a:masterClrMapping xmlns:a="http://schemas.openxmlformats.org/drawingml/2006/main"/>
  </p:clrMapOvr>
</p:sld>
</file>