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18fa992fd24f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2549d61ea14a36"/>
  </p:sldMasterIdLst>
  <p:sldIdLst>
    <p:sldId xmlns:r="http://schemas.openxmlformats.org/officeDocument/2006/relationships" id="256" r:id="R23d9cb72a9c64fcf"/>
    <p:sldId xmlns:r="http://schemas.openxmlformats.org/officeDocument/2006/relationships" id="257" r:id="R32a63e91bf704ba6"/>
    <p:sldId xmlns:r="http://schemas.openxmlformats.org/officeDocument/2006/relationships" id="258" r:id="R739f0ca78dcb4294"/>
    <p:sldId xmlns:r="http://schemas.openxmlformats.org/officeDocument/2006/relationships" id="259" r:id="Rdfa94080c6884ffd"/>
    <p:sldId xmlns:r="http://schemas.openxmlformats.org/officeDocument/2006/relationships" id="260" r:id="Rc156c0b12ebd45be"/>
    <p:sldId xmlns:r="http://schemas.openxmlformats.org/officeDocument/2006/relationships" id="261" r:id="R1e2383a5a80b45b4"/>
    <p:sldId xmlns:r="http://schemas.openxmlformats.org/officeDocument/2006/relationships" id="262" r:id="Ra75a06ef0f9342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549d61ea14a36" /><Relationship Type="http://schemas.openxmlformats.org/officeDocument/2006/relationships/slide" Target="/ppt/slides/slide1.xml" Id="R23d9cb72a9c64fcf" /><Relationship Type="http://schemas.openxmlformats.org/officeDocument/2006/relationships/slide" Target="/ppt/slides/slide2.xml" Id="R32a63e91bf704ba6" /><Relationship Type="http://schemas.openxmlformats.org/officeDocument/2006/relationships/slide" Target="/ppt/slides/slide3.xml" Id="R739f0ca78dcb4294" /><Relationship Type="http://schemas.openxmlformats.org/officeDocument/2006/relationships/slide" Target="/ppt/slides/slide4.xml" Id="Rdfa94080c6884ffd" /><Relationship Type="http://schemas.openxmlformats.org/officeDocument/2006/relationships/slide" Target="/ppt/slides/slide5.xml" Id="Rc156c0b12ebd45be" /><Relationship Type="http://schemas.openxmlformats.org/officeDocument/2006/relationships/slide" Target="/ppt/slides/slide6.xml" Id="R1e2383a5a80b45b4" /><Relationship Type="http://schemas.openxmlformats.org/officeDocument/2006/relationships/slide" Target="/ppt/slides/slide7.xml" Id="Ra75a06ef0f9342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6e32ade0a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1ff028f8e4a5c" /><Relationship Type="http://schemas.openxmlformats.org/officeDocument/2006/relationships/theme" Target="/ppt/slideMasters/theme/theme1.xml" Id="Rebbc87546074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21ff028f8e4a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18836aa7547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e18262dc7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12dff4928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b451ea8ef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9139d3601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3a92cb98a43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f7f41ecbe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NÆRINGSSELSKAP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7 823 176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8 686 710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68 99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post@suns.no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945 526 270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