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4de819432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c4ff9f6b64653"/>
  </p:sldMasterIdLst>
  <p:sldIdLst>
    <p:sldId xmlns:r="http://schemas.openxmlformats.org/officeDocument/2006/relationships" id="256" r:id="R4ebe5ccaa0d14229"/>
    <p:sldId xmlns:r="http://schemas.openxmlformats.org/officeDocument/2006/relationships" id="257" r:id="R1e892c68caae4299"/>
    <p:sldId xmlns:r="http://schemas.openxmlformats.org/officeDocument/2006/relationships" id="258" r:id="Ra1ecfa8ce37a458f"/>
    <p:sldId xmlns:r="http://schemas.openxmlformats.org/officeDocument/2006/relationships" id="259" r:id="R194d1094fd3240de"/>
    <p:sldId xmlns:r="http://schemas.openxmlformats.org/officeDocument/2006/relationships" id="260" r:id="R4f07affd5ff54866"/>
    <p:sldId xmlns:r="http://schemas.openxmlformats.org/officeDocument/2006/relationships" id="261" r:id="R0a915ee2363344b3"/>
    <p:sldId xmlns:r="http://schemas.openxmlformats.org/officeDocument/2006/relationships" id="262" r:id="Ra4438ce05753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c4ff9f6b64653" /><Relationship Type="http://schemas.openxmlformats.org/officeDocument/2006/relationships/slide" Target="/ppt/slides/slide1.xml" Id="R4ebe5ccaa0d14229" /><Relationship Type="http://schemas.openxmlformats.org/officeDocument/2006/relationships/slide" Target="/ppt/slides/slide2.xml" Id="R1e892c68caae4299" /><Relationship Type="http://schemas.openxmlformats.org/officeDocument/2006/relationships/slide" Target="/ppt/slides/slide3.xml" Id="Ra1ecfa8ce37a458f" /><Relationship Type="http://schemas.openxmlformats.org/officeDocument/2006/relationships/slide" Target="/ppt/slides/slide4.xml" Id="R194d1094fd3240de" /><Relationship Type="http://schemas.openxmlformats.org/officeDocument/2006/relationships/slide" Target="/ppt/slides/slide5.xml" Id="R4f07affd5ff54866" /><Relationship Type="http://schemas.openxmlformats.org/officeDocument/2006/relationships/slide" Target="/ppt/slides/slide6.xml" Id="R0a915ee2363344b3" /><Relationship Type="http://schemas.openxmlformats.org/officeDocument/2006/relationships/slide" Target="/ppt/slides/slide7.xml" Id="Ra4438ce05753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f3e4f90af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ca9eb1c14c50" /><Relationship Type="http://schemas.openxmlformats.org/officeDocument/2006/relationships/theme" Target="/ppt/slideMasters/theme/theme1.xml" Id="R50137082c41f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6ca9eb1c1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8742e917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83302112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2cd18d39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10b2d51b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31b905c6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d6314918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fe773309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THRONVIG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20 628 711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22 864 376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 CHARLOTTE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EDVARD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CHRISTIAN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SOFI THORKILDSSEN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945 572 434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