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5caa1653c041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0488229c9a4c06"/>
  </p:sldMasterIdLst>
  <p:sldIdLst>
    <p:sldId xmlns:r="http://schemas.openxmlformats.org/officeDocument/2006/relationships" id="256" r:id="R56c8883d79f545c2"/>
    <p:sldId xmlns:r="http://schemas.openxmlformats.org/officeDocument/2006/relationships" id="257" r:id="R3fc155928646420b"/>
    <p:sldId xmlns:r="http://schemas.openxmlformats.org/officeDocument/2006/relationships" id="258" r:id="Rc2f213ab4ced4f34"/>
    <p:sldId xmlns:r="http://schemas.openxmlformats.org/officeDocument/2006/relationships" id="259" r:id="R9d98fbf676804fd3"/>
    <p:sldId xmlns:r="http://schemas.openxmlformats.org/officeDocument/2006/relationships" id="260" r:id="Rba6553d239e64be6"/>
    <p:sldId xmlns:r="http://schemas.openxmlformats.org/officeDocument/2006/relationships" id="261" r:id="R1869b5f801854cea"/>
    <p:sldId xmlns:r="http://schemas.openxmlformats.org/officeDocument/2006/relationships" id="262" r:id="R05ee0b53e01744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0488229c9a4c06" /><Relationship Type="http://schemas.openxmlformats.org/officeDocument/2006/relationships/slide" Target="/ppt/slides/slide1.xml" Id="R56c8883d79f545c2" /><Relationship Type="http://schemas.openxmlformats.org/officeDocument/2006/relationships/slide" Target="/ppt/slides/slide2.xml" Id="R3fc155928646420b" /><Relationship Type="http://schemas.openxmlformats.org/officeDocument/2006/relationships/slide" Target="/ppt/slides/slide3.xml" Id="Rc2f213ab4ced4f34" /><Relationship Type="http://schemas.openxmlformats.org/officeDocument/2006/relationships/slide" Target="/ppt/slides/slide4.xml" Id="R9d98fbf676804fd3" /><Relationship Type="http://schemas.openxmlformats.org/officeDocument/2006/relationships/slide" Target="/ppt/slides/slide5.xml" Id="Rba6553d239e64be6" /><Relationship Type="http://schemas.openxmlformats.org/officeDocument/2006/relationships/slide" Target="/ppt/slides/slide6.xml" Id="R1869b5f801854cea" /><Relationship Type="http://schemas.openxmlformats.org/officeDocument/2006/relationships/slide" Target="/ppt/slides/slide7.xml" Id="R05ee0b53e01744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6d55726da140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f1d88cde24357" /><Relationship Type="http://schemas.openxmlformats.org/officeDocument/2006/relationships/theme" Target="/ppt/slideMasters/theme/theme1.xml" Id="R3334ce7dba8247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6f1d88cde243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e8e1fb71942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cd46ca53a45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77b767586e4b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b10647ef547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b57511f1048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13bbe4d9e467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db247666d4d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O.N. Sunde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O.N. Sunde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O.N. Sunde A/S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O.N. Sunde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O.N. Sunde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O.N. Sunde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87 754 000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3 743 000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281 546 000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4 448 465 000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5 743 475 000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O.N. Sunde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O.N. SUNDE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O.N. Sunde A/S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Bryggegata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86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945 819 898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O.N. Sunde A/S</a:t>
            </a:r>
          </a:p>
        </p:txBody>
      </p:sp>
    </p:spTree>
  </p:cSld>
  <p:clrMapOvr>
    <a:masterClrMapping xmlns:a="http://schemas.openxmlformats.org/drawingml/2006/main"/>
  </p:clrMapOvr>
</p:sld>
</file>