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64afb77a5b4a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75027ea7724dce"/>
  </p:sldMasterIdLst>
  <p:sldIdLst>
    <p:sldId xmlns:r="http://schemas.openxmlformats.org/officeDocument/2006/relationships" id="256" r:id="R1eb43b36eb7e4e11"/>
    <p:sldId xmlns:r="http://schemas.openxmlformats.org/officeDocument/2006/relationships" id="257" r:id="R0bd3c670a56144ee"/>
    <p:sldId xmlns:r="http://schemas.openxmlformats.org/officeDocument/2006/relationships" id="258" r:id="Rcc455c4847c3408b"/>
    <p:sldId xmlns:r="http://schemas.openxmlformats.org/officeDocument/2006/relationships" id="259" r:id="Rcf052bb6a0f14283"/>
    <p:sldId xmlns:r="http://schemas.openxmlformats.org/officeDocument/2006/relationships" id="260" r:id="R6a4869a74be94b3b"/>
    <p:sldId xmlns:r="http://schemas.openxmlformats.org/officeDocument/2006/relationships" id="261" r:id="R12b9df39a1414c7b"/>
    <p:sldId xmlns:r="http://schemas.openxmlformats.org/officeDocument/2006/relationships" id="262" r:id="Rddfd38abb27b43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5027ea7724dce" /><Relationship Type="http://schemas.openxmlformats.org/officeDocument/2006/relationships/slide" Target="/ppt/slides/slide1.xml" Id="R1eb43b36eb7e4e11" /><Relationship Type="http://schemas.openxmlformats.org/officeDocument/2006/relationships/slide" Target="/ppt/slides/slide2.xml" Id="R0bd3c670a56144ee" /><Relationship Type="http://schemas.openxmlformats.org/officeDocument/2006/relationships/slide" Target="/ppt/slides/slide3.xml" Id="Rcc455c4847c3408b" /><Relationship Type="http://schemas.openxmlformats.org/officeDocument/2006/relationships/slide" Target="/ppt/slides/slide4.xml" Id="Rcf052bb6a0f14283" /><Relationship Type="http://schemas.openxmlformats.org/officeDocument/2006/relationships/slide" Target="/ppt/slides/slide5.xml" Id="R6a4869a74be94b3b" /><Relationship Type="http://schemas.openxmlformats.org/officeDocument/2006/relationships/slide" Target="/ppt/slides/slide6.xml" Id="R12b9df39a1414c7b" /><Relationship Type="http://schemas.openxmlformats.org/officeDocument/2006/relationships/slide" Target="/ppt/slides/slide7.xml" Id="Rddfd38abb27b43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988c87d9646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ee0e1b31443ac" /><Relationship Type="http://schemas.openxmlformats.org/officeDocument/2006/relationships/theme" Target="/ppt/slideMasters/theme/theme1.xml" Id="R30923ea6230c47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eee0e1b31443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8e67cebf34a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c3515109142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5197461ad4d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f30c352464c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7d499c01643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08de69e9e45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fd817a21f42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63 232 531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62 179 598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64 836 215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175 778 335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181 313 540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KIM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CDS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TIMS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KIM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74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945 911 573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