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a47d1e3fc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8ac95fd014ee4"/>
  </p:sldMasterIdLst>
  <p:sldIdLst>
    <p:sldId xmlns:r="http://schemas.openxmlformats.org/officeDocument/2006/relationships" id="256" r:id="R2e58255d44374683"/>
    <p:sldId xmlns:r="http://schemas.openxmlformats.org/officeDocument/2006/relationships" id="257" r:id="Ra2dd0936f78b47e1"/>
    <p:sldId xmlns:r="http://schemas.openxmlformats.org/officeDocument/2006/relationships" id="258" r:id="R300d900d9d064321"/>
    <p:sldId xmlns:r="http://schemas.openxmlformats.org/officeDocument/2006/relationships" id="259" r:id="R3cf3bc7a625b4f4b"/>
    <p:sldId xmlns:r="http://schemas.openxmlformats.org/officeDocument/2006/relationships" id="260" r:id="R0567a5a6ec2e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8ac95fd014ee4" /><Relationship Type="http://schemas.openxmlformats.org/officeDocument/2006/relationships/slide" Target="/ppt/slides/slide1.xml" Id="R2e58255d44374683" /><Relationship Type="http://schemas.openxmlformats.org/officeDocument/2006/relationships/slide" Target="/ppt/slides/slide2.xml" Id="Ra2dd0936f78b47e1" /><Relationship Type="http://schemas.openxmlformats.org/officeDocument/2006/relationships/slide" Target="/ppt/slides/slide3.xml" Id="R300d900d9d064321" /><Relationship Type="http://schemas.openxmlformats.org/officeDocument/2006/relationships/slide" Target="/ppt/slides/slide4.xml" Id="R3cf3bc7a625b4f4b" /><Relationship Type="http://schemas.openxmlformats.org/officeDocument/2006/relationships/slide" Target="/ppt/slides/slide5.xml" Id="R0567a5a6ec2e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5879063d0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9a1d08184760" /><Relationship Type="http://schemas.openxmlformats.org/officeDocument/2006/relationships/theme" Target="/ppt/slideMasters/theme/theme1.xml" Id="R8df8096e7301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79a1d0818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d6faac93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fdd0be6f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a0132b7f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86537448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6014f0b1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