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38c5be299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8c7ba19e349db"/>
  </p:sldMasterIdLst>
  <p:sldIdLst>
    <p:sldId xmlns:r="http://schemas.openxmlformats.org/officeDocument/2006/relationships" id="256" r:id="R57050b8a24a04e94"/>
    <p:sldId xmlns:r="http://schemas.openxmlformats.org/officeDocument/2006/relationships" id="257" r:id="Rc16b036ded484d72"/>
    <p:sldId xmlns:r="http://schemas.openxmlformats.org/officeDocument/2006/relationships" id="258" r:id="R547f5cfbab854bde"/>
    <p:sldId xmlns:r="http://schemas.openxmlformats.org/officeDocument/2006/relationships" id="259" r:id="R2778e10fe5f14b3f"/>
    <p:sldId xmlns:r="http://schemas.openxmlformats.org/officeDocument/2006/relationships" id="260" r:id="Ra75aba574e11470d"/>
    <p:sldId xmlns:r="http://schemas.openxmlformats.org/officeDocument/2006/relationships" id="261" r:id="R29a74b39b26241e4"/>
    <p:sldId xmlns:r="http://schemas.openxmlformats.org/officeDocument/2006/relationships" id="262" r:id="R14c66a43182c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8c7ba19e349db" /><Relationship Type="http://schemas.openxmlformats.org/officeDocument/2006/relationships/slide" Target="/ppt/slides/slide1.xml" Id="R57050b8a24a04e94" /><Relationship Type="http://schemas.openxmlformats.org/officeDocument/2006/relationships/slide" Target="/ppt/slides/slide2.xml" Id="Rc16b036ded484d72" /><Relationship Type="http://schemas.openxmlformats.org/officeDocument/2006/relationships/slide" Target="/ppt/slides/slide3.xml" Id="R547f5cfbab854bde" /><Relationship Type="http://schemas.openxmlformats.org/officeDocument/2006/relationships/slide" Target="/ppt/slides/slide4.xml" Id="R2778e10fe5f14b3f" /><Relationship Type="http://schemas.openxmlformats.org/officeDocument/2006/relationships/slide" Target="/ppt/slides/slide5.xml" Id="Ra75aba574e11470d" /><Relationship Type="http://schemas.openxmlformats.org/officeDocument/2006/relationships/slide" Target="/ppt/slides/slide6.xml" Id="R29a74b39b26241e4" /><Relationship Type="http://schemas.openxmlformats.org/officeDocument/2006/relationships/slide" Target="/ppt/slides/slide7.xml" Id="R14c66a43182c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d23a6555d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c16c82d543e0" /><Relationship Type="http://schemas.openxmlformats.org/officeDocument/2006/relationships/theme" Target="/ppt/slideMasters/theme/theme1.xml" Id="R41549bbe6a21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cc16c82d5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9dd765e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e902ca68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1698c0ac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354288b2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9eaaff10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c2a6c9c2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87d88599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REGNSKAPSKONTOR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