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e348da82f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89fe68ab74e04"/>
  </p:sldMasterIdLst>
  <p:sldIdLst>
    <p:sldId xmlns:r="http://schemas.openxmlformats.org/officeDocument/2006/relationships" id="256" r:id="R82a081232cea41d6"/>
    <p:sldId xmlns:r="http://schemas.openxmlformats.org/officeDocument/2006/relationships" id="257" r:id="R40d1aa89a9434d12"/>
    <p:sldId xmlns:r="http://schemas.openxmlformats.org/officeDocument/2006/relationships" id="258" r:id="R93fbbb570bcc474c"/>
    <p:sldId xmlns:r="http://schemas.openxmlformats.org/officeDocument/2006/relationships" id="259" r:id="R4bf17471672e4a3e"/>
    <p:sldId xmlns:r="http://schemas.openxmlformats.org/officeDocument/2006/relationships" id="260" r:id="R039b57895c06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89fe68ab74e04" /><Relationship Type="http://schemas.openxmlformats.org/officeDocument/2006/relationships/slide" Target="/ppt/slides/slide1.xml" Id="R82a081232cea41d6" /><Relationship Type="http://schemas.openxmlformats.org/officeDocument/2006/relationships/slide" Target="/ppt/slides/slide2.xml" Id="R40d1aa89a9434d12" /><Relationship Type="http://schemas.openxmlformats.org/officeDocument/2006/relationships/slide" Target="/ppt/slides/slide3.xml" Id="R93fbbb570bcc474c" /><Relationship Type="http://schemas.openxmlformats.org/officeDocument/2006/relationships/slide" Target="/ppt/slides/slide4.xml" Id="R4bf17471672e4a3e" /><Relationship Type="http://schemas.openxmlformats.org/officeDocument/2006/relationships/slide" Target="/ppt/slides/slide5.xml" Id="R039b57895c06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636fff213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49daeadd14230" /><Relationship Type="http://schemas.openxmlformats.org/officeDocument/2006/relationships/theme" Target="/ppt/slideMasters/theme/theme1.xml" Id="R476578c02dd6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49daeadd1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6ec89dbb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35a4b5061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5ce08759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69a8e938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ac807f27c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 KOMMUNE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Frolandsveien 995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23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946 439 045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