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064cb04380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6d3cc2c6a443d"/>
  </p:sldMasterIdLst>
  <p:sldIdLst>
    <p:sldId xmlns:r="http://schemas.openxmlformats.org/officeDocument/2006/relationships" id="256" r:id="R79b9dea513d6417c"/>
    <p:sldId xmlns:r="http://schemas.openxmlformats.org/officeDocument/2006/relationships" id="257" r:id="R52fedd3e31c94914"/>
    <p:sldId xmlns:r="http://schemas.openxmlformats.org/officeDocument/2006/relationships" id="258" r:id="R9d59a98a9c614d32"/>
    <p:sldId xmlns:r="http://schemas.openxmlformats.org/officeDocument/2006/relationships" id="259" r:id="Rce85caa16b4346b4"/>
    <p:sldId xmlns:r="http://schemas.openxmlformats.org/officeDocument/2006/relationships" id="260" r:id="R770728f7b57c465c"/>
    <p:sldId xmlns:r="http://schemas.openxmlformats.org/officeDocument/2006/relationships" id="261" r:id="R5f38ff19e47a416b"/>
    <p:sldId xmlns:r="http://schemas.openxmlformats.org/officeDocument/2006/relationships" id="262" r:id="R2d6d65e33d6e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6d3cc2c6a443d" /><Relationship Type="http://schemas.openxmlformats.org/officeDocument/2006/relationships/slide" Target="/ppt/slides/slide1.xml" Id="R79b9dea513d6417c" /><Relationship Type="http://schemas.openxmlformats.org/officeDocument/2006/relationships/slide" Target="/ppt/slides/slide2.xml" Id="R52fedd3e31c94914" /><Relationship Type="http://schemas.openxmlformats.org/officeDocument/2006/relationships/slide" Target="/ppt/slides/slide3.xml" Id="R9d59a98a9c614d32" /><Relationship Type="http://schemas.openxmlformats.org/officeDocument/2006/relationships/slide" Target="/ppt/slides/slide4.xml" Id="Rce85caa16b4346b4" /><Relationship Type="http://schemas.openxmlformats.org/officeDocument/2006/relationships/slide" Target="/ppt/slides/slide5.xml" Id="R770728f7b57c465c" /><Relationship Type="http://schemas.openxmlformats.org/officeDocument/2006/relationships/slide" Target="/ppt/slides/slide6.xml" Id="R5f38ff19e47a416b" /><Relationship Type="http://schemas.openxmlformats.org/officeDocument/2006/relationships/slide" Target="/ppt/slides/slide7.xml" Id="R2d6d65e33d6e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21b51c0f2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b5cc524994495" /><Relationship Type="http://schemas.openxmlformats.org/officeDocument/2006/relationships/theme" Target="/ppt/slideMasters/theme/theme1.xml" Id="R49097ab79b22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db5cc52499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576a83e09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70d7a8aa54f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8204dfde5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fed46915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68a98c84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2f11bc167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ef319499942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WORLDWIDE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WORLDWIDE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HOLDING DANMARK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946 479 063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