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c70480bfa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aa10cd4d443e0"/>
  </p:sldMasterIdLst>
  <p:sldIdLst>
    <p:sldId xmlns:r="http://schemas.openxmlformats.org/officeDocument/2006/relationships" id="256" r:id="R1221651037cc4ba8"/>
    <p:sldId xmlns:r="http://schemas.openxmlformats.org/officeDocument/2006/relationships" id="257" r:id="Rf9cf8efe27e04194"/>
    <p:sldId xmlns:r="http://schemas.openxmlformats.org/officeDocument/2006/relationships" id="258" r:id="R04d214be69374202"/>
    <p:sldId xmlns:r="http://schemas.openxmlformats.org/officeDocument/2006/relationships" id="259" r:id="R60216a043cb440cb"/>
    <p:sldId xmlns:r="http://schemas.openxmlformats.org/officeDocument/2006/relationships" id="260" r:id="R2236dd00b6c449d5"/>
    <p:sldId xmlns:r="http://schemas.openxmlformats.org/officeDocument/2006/relationships" id="261" r:id="R31891e66b91349dd"/>
    <p:sldId xmlns:r="http://schemas.openxmlformats.org/officeDocument/2006/relationships" id="262" r:id="R4d811d0d8758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aa10cd4d443e0" /><Relationship Type="http://schemas.openxmlformats.org/officeDocument/2006/relationships/slide" Target="/ppt/slides/slide1.xml" Id="R1221651037cc4ba8" /><Relationship Type="http://schemas.openxmlformats.org/officeDocument/2006/relationships/slide" Target="/ppt/slides/slide2.xml" Id="Rf9cf8efe27e04194" /><Relationship Type="http://schemas.openxmlformats.org/officeDocument/2006/relationships/slide" Target="/ppt/slides/slide3.xml" Id="R04d214be69374202" /><Relationship Type="http://schemas.openxmlformats.org/officeDocument/2006/relationships/slide" Target="/ppt/slides/slide4.xml" Id="R60216a043cb440cb" /><Relationship Type="http://schemas.openxmlformats.org/officeDocument/2006/relationships/slide" Target="/ppt/slides/slide5.xml" Id="R2236dd00b6c449d5" /><Relationship Type="http://schemas.openxmlformats.org/officeDocument/2006/relationships/slide" Target="/ppt/slides/slide6.xml" Id="R31891e66b91349dd" /><Relationship Type="http://schemas.openxmlformats.org/officeDocument/2006/relationships/slide" Target="/ppt/slides/slide7.xml" Id="R4d811d0d8758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abb02f2fa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db58bc4d48fb" /><Relationship Type="http://schemas.openxmlformats.org/officeDocument/2006/relationships/theme" Target="/ppt/slideMasters/theme/theme1.xml" Id="R09c1ffa60d53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7db58bc4d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ec9ebf04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b1e2e98a8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4a095592c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4983a23c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6c23c64e7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a0d23ef17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20904b80d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