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bfdda1f30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627d2015647e6"/>
  </p:sldMasterIdLst>
  <p:sldIdLst>
    <p:sldId xmlns:r="http://schemas.openxmlformats.org/officeDocument/2006/relationships" id="256" r:id="Raa18a674e6e3499b"/>
    <p:sldId xmlns:r="http://schemas.openxmlformats.org/officeDocument/2006/relationships" id="257" r:id="Rcd1e46acd1bb46f7"/>
    <p:sldId xmlns:r="http://schemas.openxmlformats.org/officeDocument/2006/relationships" id="258" r:id="R12bf723184af4ee8"/>
    <p:sldId xmlns:r="http://schemas.openxmlformats.org/officeDocument/2006/relationships" id="259" r:id="Rfa3314b34ca44034"/>
    <p:sldId xmlns:r="http://schemas.openxmlformats.org/officeDocument/2006/relationships" id="260" r:id="Rece65ec4627344f7"/>
    <p:sldId xmlns:r="http://schemas.openxmlformats.org/officeDocument/2006/relationships" id="261" r:id="R00e2b1495cb2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627d2015647e6" /><Relationship Type="http://schemas.openxmlformats.org/officeDocument/2006/relationships/slide" Target="/ppt/slides/slide1.xml" Id="Raa18a674e6e3499b" /><Relationship Type="http://schemas.openxmlformats.org/officeDocument/2006/relationships/slide" Target="/ppt/slides/slide2.xml" Id="Rcd1e46acd1bb46f7" /><Relationship Type="http://schemas.openxmlformats.org/officeDocument/2006/relationships/slide" Target="/ppt/slides/slide3.xml" Id="R12bf723184af4ee8" /><Relationship Type="http://schemas.openxmlformats.org/officeDocument/2006/relationships/slide" Target="/ppt/slides/slide4.xml" Id="Rfa3314b34ca44034" /><Relationship Type="http://schemas.openxmlformats.org/officeDocument/2006/relationships/slide" Target="/ppt/slides/slide5.xml" Id="Rece65ec4627344f7" /><Relationship Type="http://schemas.openxmlformats.org/officeDocument/2006/relationships/slide" Target="/ppt/slides/slide6.xml" Id="R00e2b1495cb2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2a75e34f0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c0ef3a6424ccc" /><Relationship Type="http://schemas.openxmlformats.org/officeDocument/2006/relationships/theme" Target="/ppt/slideMasters/theme/theme1.xml" Id="R7605ad69aff9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c0ef3a642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d270d32b3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cba53e881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43f3ac8e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550ea55d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6683b3e8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042f9861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BOLIGBYGGELAGET TOBB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BOLIGBYGGELAGET TOBB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231 787 783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33 128 434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513 607 877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717 763 930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Krambugata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info@tobb.no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946 629 243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