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640769fda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33b3cb678448d"/>
  </p:sldMasterIdLst>
  <p:sldIdLst>
    <p:sldId xmlns:r="http://schemas.openxmlformats.org/officeDocument/2006/relationships" id="256" r:id="R1862cf7f94244bbc"/>
    <p:sldId xmlns:r="http://schemas.openxmlformats.org/officeDocument/2006/relationships" id="257" r:id="Rccf1637d91b94d90"/>
    <p:sldId xmlns:r="http://schemas.openxmlformats.org/officeDocument/2006/relationships" id="258" r:id="Rab97fe4d4c7b4a3b"/>
    <p:sldId xmlns:r="http://schemas.openxmlformats.org/officeDocument/2006/relationships" id="259" r:id="R9d1d8d6fc7524a8a"/>
    <p:sldId xmlns:r="http://schemas.openxmlformats.org/officeDocument/2006/relationships" id="260" r:id="R75ccb7644d734dd2"/>
    <p:sldId xmlns:r="http://schemas.openxmlformats.org/officeDocument/2006/relationships" id="261" r:id="R8206f276c3e0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33b3cb678448d" /><Relationship Type="http://schemas.openxmlformats.org/officeDocument/2006/relationships/slide" Target="/ppt/slides/slide1.xml" Id="R1862cf7f94244bbc" /><Relationship Type="http://schemas.openxmlformats.org/officeDocument/2006/relationships/slide" Target="/ppt/slides/slide2.xml" Id="Rccf1637d91b94d90" /><Relationship Type="http://schemas.openxmlformats.org/officeDocument/2006/relationships/slide" Target="/ppt/slides/slide3.xml" Id="Rab97fe4d4c7b4a3b" /><Relationship Type="http://schemas.openxmlformats.org/officeDocument/2006/relationships/slide" Target="/ppt/slides/slide4.xml" Id="R9d1d8d6fc7524a8a" /><Relationship Type="http://schemas.openxmlformats.org/officeDocument/2006/relationships/slide" Target="/ppt/slides/slide5.xml" Id="R75ccb7644d734dd2" /><Relationship Type="http://schemas.openxmlformats.org/officeDocument/2006/relationships/slide" Target="/ppt/slides/slide6.xml" Id="R8206f276c3e0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a9ddfa19ec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ec76e3d84a34" /><Relationship Type="http://schemas.openxmlformats.org/officeDocument/2006/relationships/theme" Target="/ppt/slideMasters/theme/theme1.xml" Id="R14eab235ac6d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2ec76e3d8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458b0be0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100bd8f66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5d59ee4ce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0b0609378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f3ca00b0e4a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537370422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PEMAJO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PEMAJO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88 848 296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88 894 436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946 743 348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PEMAJO AS</a:t>
            </a:r>
          </a:p>
        </p:txBody>
      </p:sp>
    </p:spTree>
  </p:cSld>
  <p:clrMapOvr>
    <a:masterClrMapping xmlns:a="http://schemas.openxmlformats.org/drawingml/2006/main"/>
  </p:clrMapOvr>
</p:sld>
</file>