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7543d6f27748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b075e9a67d4560"/>
  </p:sldMasterIdLst>
  <p:sldIdLst>
    <p:sldId xmlns:r="http://schemas.openxmlformats.org/officeDocument/2006/relationships" id="256" r:id="Re9a4cfe36ffa4393"/>
    <p:sldId xmlns:r="http://schemas.openxmlformats.org/officeDocument/2006/relationships" id="257" r:id="R717b2f29d20545ee"/>
    <p:sldId xmlns:r="http://schemas.openxmlformats.org/officeDocument/2006/relationships" id="258" r:id="R2c39dbbfb8eb4fe6"/>
    <p:sldId xmlns:r="http://schemas.openxmlformats.org/officeDocument/2006/relationships" id="259" r:id="R6d2615da367b4cd5"/>
    <p:sldId xmlns:r="http://schemas.openxmlformats.org/officeDocument/2006/relationships" id="260" r:id="R5a0261232e59434b"/>
    <p:sldId xmlns:r="http://schemas.openxmlformats.org/officeDocument/2006/relationships" id="261" r:id="R76d498d9f83140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075e9a67d4560" /><Relationship Type="http://schemas.openxmlformats.org/officeDocument/2006/relationships/slide" Target="/ppt/slides/slide1.xml" Id="Re9a4cfe36ffa4393" /><Relationship Type="http://schemas.openxmlformats.org/officeDocument/2006/relationships/slide" Target="/ppt/slides/slide2.xml" Id="R717b2f29d20545ee" /><Relationship Type="http://schemas.openxmlformats.org/officeDocument/2006/relationships/slide" Target="/ppt/slides/slide3.xml" Id="R2c39dbbfb8eb4fe6" /><Relationship Type="http://schemas.openxmlformats.org/officeDocument/2006/relationships/slide" Target="/ppt/slides/slide4.xml" Id="R6d2615da367b4cd5" /><Relationship Type="http://schemas.openxmlformats.org/officeDocument/2006/relationships/slide" Target="/ppt/slides/slide5.xml" Id="R5a0261232e59434b" /><Relationship Type="http://schemas.openxmlformats.org/officeDocument/2006/relationships/slide" Target="/ppt/slides/slide6.xml" Id="R76d498d9f83140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268dda9d804b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1b6d2765c410d" /><Relationship Type="http://schemas.openxmlformats.org/officeDocument/2006/relationships/theme" Target="/ppt/slideMasters/theme/theme1.xml" Id="R938a62b7d49a45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f1b6d2765c41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3f6e49b0a44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db31226ba49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8c0ec957b43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8caa47ba546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dab0f69434d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063930b164a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KONSUL HALDOR VIRIKS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 HALDOR VIRIKS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KONSUL HALDOR VIRIKS LEGAT STI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 HALDOR VIRIKS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 HALDOR VIRIKS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 HALDOR VIRIKS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1 328 133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1 028 352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4 160 581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24 312 375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24 320 932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 HALDOR VIRIKS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Mostuveien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47 02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946 806 560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KONSUL HALDOR VIRIKS LEGAT STI</a:t>
            </a:r>
          </a:p>
        </p:txBody>
      </p:sp>
    </p:spTree>
  </p:cSld>
  <p:clrMapOvr>
    <a:masterClrMapping xmlns:a="http://schemas.openxmlformats.org/drawingml/2006/main"/>
  </p:clrMapOvr>
</p:sld>
</file>