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d38cf3b9e64b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7f91b29db742c7"/>
  </p:sldMasterIdLst>
  <p:sldIdLst>
    <p:sldId xmlns:r="http://schemas.openxmlformats.org/officeDocument/2006/relationships" id="256" r:id="Rdaa75f334d7c4ffc"/>
    <p:sldId xmlns:r="http://schemas.openxmlformats.org/officeDocument/2006/relationships" id="257" r:id="Rbcf12698a8da4160"/>
    <p:sldId xmlns:r="http://schemas.openxmlformats.org/officeDocument/2006/relationships" id="258" r:id="R2ce7f802e2974743"/>
    <p:sldId xmlns:r="http://schemas.openxmlformats.org/officeDocument/2006/relationships" id="259" r:id="R5291a73416a84df0"/>
    <p:sldId xmlns:r="http://schemas.openxmlformats.org/officeDocument/2006/relationships" id="260" r:id="R527d296257de41a7"/>
    <p:sldId xmlns:r="http://schemas.openxmlformats.org/officeDocument/2006/relationships" id="261" r:id="R7b9bffb9a033432d"/>
    <p:sldId xmlns:r="http://schemas.openxmlformats.org/officeDocument/2006/relationships" id="262" r:id="R8711ee1d2bbe40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7f91b29db742c7" /><Relationship Type="http://schemas.openxmlformats.org/officeDocument/2006/relationships/slide" Target="/ppt/slides/slide1.xml" Id="Rdaa75f334d7c4ffc" /><Relationship Type="http://schemas.openxmlformats.org/officeDocument/2006/relationships/slide" Target="/ppt/slides/slide2.xml" Id="Rbcf12698a8da4160" /><Relationship Type="http://schemas.openxmlformats.org/officeDocument/2006/relationships/slide" Target="/ppt/slides/slide3.xml" Id="R2ce7f802e2974743" /><Relationship Type="http://schemas.openxmlformats.org/officeDocument/2006/relationships/slide" Target="/ppt/slides/slide4.xml" Id="R5291a73416a84df0" /><Relationship Type="http://schemas.openxmlformats.org/officeDocument/2006/relationships/slide" Target="/ppt/slides/slide5.xml" Id="R527d296257de41a7" /><Relationship Type="http://schemas.openxmlformats.org/officeDocument/2006/relationships/slide" Target="/ppt/slides/slide6.xml" Id="R7b9bffb9a033432d" /><Relationship Type="http://schemas.openxmlformats.org/officeDocument/2006/relationships/slide" Target="/ppt/slides/slide7.xml" Id="R8711ee1d2bbe40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464ef7ab2f40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ca3f596494e63" /><Relationship Type="http://schemas.openxmlformats.org/officeDocument/2006/relationships/theme" Target="/ppt/slideMasters/theme/theme1.xml" Id="R072f7991c1ff49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2ca3f596494e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e8c551c7645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52cef9b3b44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77879f1f241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8e7033a8844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da3ff143f4e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a7330bf174a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1c4c0c6cf43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AKTIV PORTFOLIO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PORTFOLIO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AKTIV PORTFOLIO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PORTFOLIO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PORTFOLIO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PORTFOLIO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14 502 781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86 431 789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93 088 170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PORTFOLIO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PORTFOLIO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Rosenholmveien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946 948 292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PORTFOLIO AS</a:t>
            </a:r>
          </a:p>
        </p:txBody>
      </p:sp>
    </p:spTree>
  </p:cSld>
  <p:clrMapOvr>
    <a:masterClrMapping xmlns:a="http://schemas.openxmlformats.org/drawingml/2006/main"/>
  </p:clrMapOvr>
</p:sld>
</file>