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48acc0bb5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990960bf247ce"/>
  </p:sldMasterIdLst>
  <p:sldIdLst>
    <p:sldId xmlns:r="http://schemas.openxmlformats.org/officeDocument/2006/relationships" id="256" r:id="R4d2f9e02a1a74a63"/>
    <p:sldId xmlns:r="http://schemas.openxmlformats.org/officeDocument/2006/relationships" id="257" r:id="Rc882f3aa95a2467e"/>
    <p:sldId xmlns:r="http://schemas.openxmlformats.org/officeDocument/2006/relationships" id="258" r:id="Rde68f43f34e6426f"/>
    <p:sldId xmlns:r="http://schemas.openxmlformats.org/officeDocument/2006/relationships" id="259" r:id="Rf9c318204a3a451a"/>
    <p:sldId xmlns:r="http://schemas.openxmlformats.org/officeDocument/2006/relationships" id="260" r:id="R78a5efa0630e4a2f"/>
    <p:sldId xmlns:r="http://schemas.openxmlformats.org/officeDocument/2006/relationships" id="261" r:id="Rb952d66efa814e37"/>
    <p:sldId xmlns:r="http://schemas.openxmlformats.org/officeDocument/2006/relationships" id="262" r:id="Raf5726e8e2af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990960bf247ce" /><Relationship Type="http://schemas.openxmlformats.org/officeDocument/2006/relationships/slide" Target="/ppt/slides/slide1.xml" Id="R4d2f9e02a1a74a63" /><Relationship Type="http://schemas.openxmlformats.org/officeDocument/2006/relationships/slide" Target="/ppt/slides/slide2.xml" Id="Rc882f3aa95a2467e" /><Relationship Type="http://schemas.openxmlformats.org/officeDocument/2006/relationships/slide" Target="/ppt/slides/slide3.xml" Id="Rde68f43f34e6426f" /><Relationship Type="http://schemas.openxmlformats.org/officeDocument/2006/relationships/slide" Target="/ppt/slides/slide4.xml" Id="Rf9c318204a3a451a" /><Relationship Type="http://schemas.openxmlformats.org/officeDocument/2006/relationships/slide" Target="/ppt/slides/slide5.xml" Id="R78a5efa0630e4a2f" /><Relationship Type="http://schemas.openxmlformats.org/officeDocument/2006/relationships/slide" Target="/ppt/slides/slide6.xml" Id="Rb952d66efa814e37" /><Relationship Type="http://schemas.openxmlformats.org/officeDocument/2006/relationships/slide" Target="/ppt/slides/slide7.xml" Id="Raf5726e8e2af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aeb157ea2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d114651434e27" /><Relationship Type="http://schemas.openxmlformats.org/officeDocument/2006/relationships/theme" Target="/ppt/slideMasters/theme/theme1.xml" Id="R9d37ab68374c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d11465143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7543ffc6e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b0d80ee8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3fc49616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b7606ff0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f2b79549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65003b79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fd9408d16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