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61e5ca977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e8448ff0540c3"/>
  </p:sldMasterIdLst>
  <p:sldIdLst>
    <p:sldId xmlns:r="http://schemas.openxmlformats.org/officeDocument/2006/relationships" id="256" r:id="Rb439346c39d341a3"/>
    <p:sldId xmlns:r="http://schemas.openxmlformats.org/officeDocument/2006/relationships" id="257" r:id="R67f3085eb5244090"/>
    <p:sldId xmlns:r="http://schemas.openxmlformats.org/officeDocument/2006/relationships" id="258" r:id="R2b0572a2754c4525"/>
    <p:sldId xmlns:r="http://schemas.openxmlformats.org/officeDocument/2006/relationships" id="259" r:id="Rd09eed5e636249ea"/>
    <p:sldId xmlns:r="http://schemas.openxmlformats.org/officeDocument/2006/relationships" id="260" r:id="Rae75281b3049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e8448ff0540c3" /><Relationship Type="http://schemas.openxmlformats.org/officeDocument/2006/relationships/slide" Target="/ppt/slides/slide1.xml" Id="Rb439346c39d341a3" /><Relationship Type="http://schemas.openxmlformats.org/officeDocument/2006/relationships/slide" Target="/ppt/slides/slide2.xml" Id="R67f3085eb5244090" /><Relationship Type="http://schemas.openxmlformats.org/officeDocument/2006/relationships/slide" Target="/ppt/slides/slide3.xml" Id="R2b0572a2754c4525" /><Relationship Type="http://schemas.openxmlformats.org/officeDocument/2006/relationships/slide" Target="/ppt/slides/slide4.xml" Id="Rd09eed5e636249ea" /><Relationship Type="http://schemas.openxmlformats.org/officeDocument/2006/relationships/slide" Target="/ppt/slides/slide5.xml" Id="Rae75281b3049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69d201c8e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c65ca6174a54" /><Relationship Type="http://schemas.openxmlformats.org/officeDocument/2006/relationships/theme" Target="/ppt/slideMasters/theme/theme1.xml" Id="R15c2999b6f3a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2c65ca617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62994250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44e0e15e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56b32b530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20faaaca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250aa314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