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64a0d02fd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2804c024f4bd4"/>
  </p:sldMasterIdLst>
  <p:sldIdLst>
    <p:sldId xmlns:r="http://schemas.openxmlformats.org/officeDocument/2006/relationships" id="256" r:id="Rd8c5c2d5eb344646"/>
    <p:sldId xmlns:r="http://schemas.openxmlformats.org/officeDocument/2006/relationships" id="257" r:id="Rf277dac101314ba0"/>
    <p:sldId xmlns:r="http://schemas.openxmlformats.org/officeDocument/2006/relationships" id="258" r:id="R4efd876c6a9b4295"/>
    <p:sldId xmlns:r="http://schemas.openxmlformats.org/officeDocument/2006/relationships" id="259" r:id="Rcef8b2b535424d3b"/>
    <p:sldId xmlns:r="http://schemas.openxmlformats.org/officeDocument/2006/relationships" id="260" r:id="R2240190899774455"/>
    <p:sldId xmlns:r="http://schemas.openxmlformats.org/officeDocument/2006/relationships" id="261" r:id="R6859ab89f5ad480f"/>
    <p:sldId xmlns:r="http://schemas.openxmlformats.org/officeDocument/2006/relationships" id="262" r:id="R2915eb93aa1f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2804c024f4bd4" /><Relationship Type="http://schemas.openxmlformats.org/officeDocument/2006/relationships/slide" Target="/ppt/slides/slide1.xml" Id="Rd8c5c2d5eb344646" /><Relationship Type="http://schemas.openxmlformats.org/officeDocument/2006/relationships/slide" Target="/ppt/slides/slide2.xml" Id="Rf277dac101314ba0" /><Relationship Type="http://schemas.openxmlformats.org/officeDocument/2006/relationships/slide" Target="/ppt/slides/slide3.xml" Id="R4efd876c6a9b4295" /><Relationship Type="http://schemas.openxmlformats.org/officeDocument/2006/relationships/slide" Target="/ppt/slides/slide4.xml" Id="Rcef8b2b535424d3b" /><Relationship Type="http://schemas.openxmlformats.org/officeDocument/2006/relationships/slide" Target="/ppt/slides/slide5.xml" Id="R2240190899774455" /><Relationship Type="http://schemas.openxmlformats.org/officeDocument/2006/relationships/slide" Target="/ppt/slides/slide6.xml" Id="R6859ab89f5ad480f" /><Relationship Type="http://schemas.openxmlformats.org/officeDocument/2006/relationships/slide" Target="/ppt/slides/slide7.xml" Id="R2915eb93aa1f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bf36fcd39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8fc6acee14018" /><Relationship Type="http://schemas.openxmlformats.org/officeDocument/2006/relationships/theme" Target="/ppt/slideMasters/theme/theme1.xml" Id="Rbc4260f9fe1a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8fc6acee1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0b3bea306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49cd6bb31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a2a2509d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71dd1a7a4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cf8c824f0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16eec5ccc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4d2773b6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PRESTMO OPØYEN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