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ef2c00b1454d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82f0097a4e4769"/>
  </p:sldMasterIdLst>
  <p:sldIdLst>
    <p:sldId xmlns:r="http://schemas.openxmlformats.org/officeDocument/2006/relationships" id="256" r:id="R1634c8baef43417d"/>
    <p:sldId xmlns:r="http://schemas.openxmlformats.org/officeDocument/2006/relationships" id="257" r:id="R314273f71c014d11"/>
    <p:sldId xmlns:r="http://schemas.openxmlformats.org/officeDocument/2006/relationships" id="258" r:id="R83bde9af97ad4821"/>
    <p:sldId xmlns:r="http://schemas.openxmlformats.org/officeDocument/2006/relationships" id="259" r:id="R8d2709b68a7d485a"/>
    <p:sldId xmlns:r="http://schemas.openxmlformats.org/officeDocument/2006/relationships" id="260" r:id="Ra31df6ec936b4e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82f0097a4e4769" /><Relationship Type="http://schemas.openxmlformats.org/officeDocument/2006/relationships/slide" Target="/ppt/slides/slide1.xml" Id="R1634c8baef43417d" /><Relationship Type="http://schemas.openxmlformats.org/officeDocument/2006/relationships/slide" Target="/ppt/slides/slide2.xml" Id="R314273f71c014d11" /><Relationship Type="http://schemas.openxmlformats.org/officeDocument/2006/relationships/slide" Target="/ppt/slides/slide3.xml" Id="R83bde9af97ad4821" /><Relationship Type="http://schemas.openxmlformats.org/officeDocument/2006/relationships/slide" Target="/ppt/slides/slide4.xml" Id="R8d2709b68a7d485a" /><Relationship Type="http://schemas.openxmlformats.org/officeDocument/2006/relationships/slide" Target="/ppt/slides/slide5.xml" Id="Ra31df6ec936b4e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17d6f3a3ae44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9537485f84def" /><Relationship Type="http://schemas.openxmlformats.org/officeDocument/2006/relationships/theme" Target="/ppt/slideMasters/theme/theme1.xml" Id="Rc25830a5b4f447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99537485f84d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49af5e39746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33c886e5c41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8592b32d444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23c76bf7049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c1618fefb4b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TELENOR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TELENOR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TELENOR PENSJONSKASSE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TELENOR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TELENOR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TELENOR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Snarøyveien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1360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81 07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pensjonskasse@telenor.com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947 316 281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TELENOR PENSJONSKASSE</a:t>
            </a:r>
          </a:p>
        </p:txBody>
      </p:sp>
    </p:spTree>
  </p:cSld>
  <p:clrMapOvr>
    <a:masterClrMapping xmlns:a="http://schemas.openxmlformats.org/drawingml/2006/main"/>
  </p:clrMapOvr>
</p:sld>
</file>