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e88c19e0e1c492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b5e956c888a48d4"/>
  </p:sldMasterIdLst>
  <p:sldIdLst>
    <p:sldId xmlns:r="http://schemas.openxmlformats.org/officeDocument/2006/relationships" id="256" r:id="Rae852473c8ea4258"/>
    <p:sldId xmlns:r="http://schemas.openxmlformats.org/officeDocument/2006/relationships" id="257" r:id="Re16aa165e6224a62"/>
    <p:sldId xmlns:r="http://schemas.openxmlformats.org/officeDocument/2006/relationships" id="258" r:id="R57345d0f2c0b4a5e"/>
    <p:sldId xmlns:r="http://schemas.openxmlformats.org/officeDocument/2006/relationships" id="259" r:id="R73b9935e01b74916"/>
    <p:sldId xmlns:r="http://schemas.openxmlformats.org/officeDocument/2006/relationships" id="260" r:id="R5727a5d28f254cc8"/>
    <p:sldId xmlns:r="http://schemas.openxmlformats.org/officeDocument/2006/relationships" id="261" r:id="R7479e1efb68a4fd5"/>
    <p:sldId xmlns:r="http://schemas.openxmlformats.org/officeDocument/2006/relationships" id="262" r:id="R2072c792a04746c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b5e956c888a48d4" /><Relationship Type="http://schemas.openxmlformats.org/officeDocument/2006/relationships/slide" Target="/ppt/slides/slide1.xml" Id="Rae852473c8ea4258" /><Relationship Type="http://schemas.openxmlformats.org/officeDocument/2006/relationships/slide" Target="/ppt/slides/slide2.xml" Id="Re16aa165e6224a62" /><Relationship Type="http://schemas.openxmlformats.org/officeDocument/2006/relationships/slide" Target="/ppt/slides/slide3.xml" Id="R57345d0f2c0b4a5e" /><Relationship Type="http://schemas.openxmlformats.org/officeDocument/2006/relationships/slide" Target="/ppt/slides/slide4.xml" Id="R73b9935e01b74916" /><Relationship Type="http://schemas.openxmlformats.org/officeDocument/2006/relationships/slide" Target="/ppt/slides/slide5.xml" Id="R5727a5d28f254cc8" /><Relationship Type="http://schemas.openxmlformats.org/officeDocument/2006/relationships/slide" Target="/ppt/slides/slide6.xml" Id="R7479e1efb68a4fd5" /><Relationship Type="http://schemas.openxmlformats.org/officeDocument/2006/relationships/slide" Target="/ppt/slides/slide7.xml" Id="R2072c792a04746c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d4c2bf0cd7c41b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24c0c2ed8d4561" /><Relationship Type="http://schemas.openxmlformats.org/officeDocument/2006/relationships/theme" Target="/ppt/slideMasters/theme/theme1.xml" Id="R32cbf2e0a445451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b24c0c2ed8d456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da4b25e60a4b9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9417f10691489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190671d56e4bc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0a9341b97b47d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9cf7f0049b4d4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149125dd1d471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25f22f356840d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GISVOLD ENTREPRISES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GISVOLD ENTREPRISES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GISVOLD ENTREPRISES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GISVOLD ENTREPRISES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GISVOLD ENTREPRISES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GISVOLD ENTREPRISES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−25 951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282 327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2 592 219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2 686 464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GISVOLD ENTREPRISES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BIRGITTE GISVOLD JOHANNESSEN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ELISABETH GISVOLD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MARIANNE GISVOLD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MERETE GISVOLD SANDBERG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RANDI GISVOLD  –  20,0 %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GISVOLD ENTREPRISES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Paul Fjermstads veg 17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7052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947 412 310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GISVOLD ENTREPRISES AS</a:t>
            </a:r>
          </a:p>
        </p:txBody>
      </p:sp>
    </p:spTree>
  </p:cSld>
  <p:clrMapOvr>
    <a:masterClrMapping xmlns:a="http://schemas.openxmlformats.org/drawingml/2006/main"/>
  </p:clrMapOvr>
</p:sld>
</file>