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3ae102581d4a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11dee7990b4ec7"/>
  </p:sldMasterIdLst>
  <p:sldIdLst>
    <p:sldId xmlns:r="http://schemas.openxmlformats.org/officeDocument/2006/relationships" id="256" r:id="R531440cf1fa8448a"/>
    <p:sldId xmlns:r="http://schemas.openxmlformats.org/officeDocument/2006/relationships" id="257" r:id="R696d0bc81ecf4e5a"/>
    <p:sldId xmlns:r="http://schemas.openxmlformats.org/officeDocument/2006/relationships" id="258" r:id="R916383efee484d4e"/>
    <p:sldId xmlns:r="http://schemas.openxmlformats.org/officeDocument/2006/relationships" id="259" r:id="R703c622dd3e6419e"/>
    <p:sldId xmlns:r="http://schemas.openxmlformats.org/officeDocument/2006/relationships" id="260" r:id="R5433bfea15394e2d"/>
    <p:sldId xmlns:r="http://schemas.openxmlformats.org/officeDocument/2006/relationships" id="261" r:id="R027e459a268d4914"/>
    <p:sldId xmlns:r="http://schemas.openxmlformats.org/officeDocument/2006/relationships" id="262" r:id="R3cc8bacdd06d4a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11dee7990b4ec7" /><Relationship Type="http://schemas.openxmlformats.org/officeDocument/2006/relationships/slide" Target="/ppt/slides/slide1.xml" Id="R531440cf1fa8448a" /><Relationship Type="http://schemas.openxmlformats.org/officeDocument/2006/relationships/slide" Target="/ppt/slides/slide2.xml" Id="R696d0bc81ecf4e5a" /><Relationship Type="http://schemas.openxmlformats.org/officeDocument/2006/relationships/slide" Target="/ppt/slides/slide3.xml" Id="R916383efee484d4e" /><Relationship Type="http://schemas.openxmlformats.org/officeDocument/2006/relationships/slide" Target="/ppt/slides/slide4.xml" Id="R703c622dd3e6419e" /><Relationship Type="http://schemas.openxmlformats.org/officeDocument/2006/relationships/slide" Target="/ppt/slides/slide5.xml" Id="R5433bfea15394e2d" /><Relationship Type="http://schemas.openxmlformats.org/officeDocument/2006/relationships/slide" Target="/ppt/slides/slide6.xml" Id="R027e459a268d4914" /><Relationship Type="http://schemas.openxmlformats.org/officeDocument/2006/relationships/slide" Target="/ppt/slides/slide7.xml" Id="R3cc8bacdd06d4a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b641012e9a44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9e80d566f46f3" /><Relationship Type="http://schemas.openxmlformats.org/officeDocument/2006/relationships/theme" Target="/ppt/slideMasters/theme/theme1.xml" Id="R64979f1c074047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29e80d566f46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0cd9179594a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aceb6372a4f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4ae778d2e45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a9f4cbeff42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d20f83e5644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d0b4cfdbb49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3aa874bdf4e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VERDAL KABEL TV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VERDAL KABEL TV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VERDAL KABEL TV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VERDAL KABEL TV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VERDAL KABEL TV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VERDAL KABEL TV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46 763 000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12 957 000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9 468 000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34 070 000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84 489 000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VERDAL KABEL TV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NTE TELEKOM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VERDAL KABEL TV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7650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07 69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vktv@vktv.no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947 422 464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VERDAL KABEL TV AS</a:t>
            </a:r>
          </a:p>
        </p:txBody>
      </p:sp>
    </p:spTree>
  </p:cSld>
  <p:clrMapOvr>
    <a:masterClrMapping xmlns:a="http://schemas.openxmlformats.org/drawingml/2006/main"/>
  </p:clrMapOvr>
</p:sld>
</file>