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068bd531f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6fba74df5428f"/>
  </p:sldMasterIdLst>
  <p:sldIdLst>
    <p:sldId xmlns:r="http://schemas.openxmlformats.org/officeDocument/2006/relationships" id="256" r:id="R0509e29d7e8b4c93"/>
    <p:sldId xmlns:r="http://schemas.openxmlformats.org/officeDocument/2006/relationships" id="257" r:id="Rbc80cbf187f84910"/>
    <p:sldId xmlns:r="http://schemas.openxmlformats.org/officeDocument/2006/relationships" id="258" r:id="R7ca27919ad2e4d23"/>
    <p:sldId xmlns:r="http://schemas.openxmlformats.org/officeDocument/2006/relationships" id="259" r:id="R647b3350322940ca"/>
    <p:sldId xmlns:r="http://schemas.openxmlformats.org/officeDocument/2006/relationships" id="260" r:id="R04793e07c465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6fba74df5428f" /><Relationship Type="http://schemas.openxmlformats.org/officeDocument/2006/relationships/slide" Target="/ppt/slides/slide1.xml" Id="R0509e29d7e8b4c93" /><Relationship Type="http://schemas.openxmlformats.org/officeDocument/2006/relationships/slide" Target="/ppt/slides/slide2.xml" Id="Rbc80cbf187f84910" /><Relationship Type="http://schemas.openxmlformats.org/officeDocument/2006/relationships/slide" Target="/ppt/slides/slide3.xml" Id="R7ca27919ad2e4d23" /><Relationship Type="http://schemas.openxmlformats.org/officeDocument/2006/relationships/slide" Target="/ppt/slides/slide4.xml" Id="R647b3350322940ca" /><Relationship Type="http://schemas.openxmlformats.org/officeDocument/2006/relationships/slide" Target="/ppt/slides/slide5.xml" Id="R04793e07c465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31078a9ee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b24d266441d8" /><Relationship Type="http://schemas.openxmlformats.org/officeDocument/2006/relationships/theme" Target="/ppt/slideMasters/theme/theme1.xml" Id="R095ab8601ac0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9b24d2664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477600a0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5674d5af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276e9f27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99daa12e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0d41761d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