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14591b32474c8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91f2375a274c81"/>
  </p:sldMasterIdLst>
  <p:sldIdLst>
    <p:sldId xmlns:r="http://schemas.openxmlformats.org/officeDocument/2006/relationships" id="256" r:id="Rd67089b9686a4550"/>
    <p:sldId xmlns:r="http://schemas.openxmlformats.org/officeDocument/2006/relationships" id="257" r:id="R6105bdd9a5664341"/>
    <p:sldId xmlns:r="http://schemas.openxmlformats.org/officeDocument/2006/relationships" id="258" r:id="Re38266d334c54ae7"/>
    <p:sldId xmlns:r="http://schemas.openxmlformats.org/officeDocument/2006/relationships" id="259" r:id="R67471fe155ad4292"/>
    <p:sldId xmlns:r="http://schemas.openxmlformats.org/officeDocument/2006/relationships" id="260" r:id="R07d95fa9a4184d27"/>
    <p:sldId xmlns:r="http://schemas.openxmlformats.org/officeDocument/2006/relationships" id="261" r:id="R4d371ae1cd594894"/>
    <p:sldId xmlns:r="http://schemas.openxmlformats.org/officeDocument/2006/relationships" id="262" r:id="R415953eaf2ed42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91f2375a274c81" /><Relationship Type="http://schemas.openxmlformats.org/officeDocument/2006/relationships/slide" Target="/ppt/slides/slide1.xml" Id="Rd67089b9686a4550" /><Relationship Type="http://schemas.openxmlformats.org/officeDocument/2006/relationships/slide" Target="/ppt/slides/slide2.xml" Id="R6105bdd9a5664341" /><Relationship Type="http://schemas.openxmlformats.org/officeDocument/2006/relationships/slide" Target="/ppt/slides/slide3.xml" Id="Re38266d334c54ae7" /><Relationship Type="http://schemas.openxmlformats.org/officeDocument/2006/relationships/slide" Target="/ppt/slides/slide4.xml" Id="R67471fe155ad4292" /><Relationship Type="http://schemas.openxmlformats.org/officeDocument/2006/relationships/slide" Target="/ppt/slides/slide5.xml" Id="R07d95fa9a4184d27" /><Relationship Type="http://schemas.openxmlformats.org/officeDocument/2006/relationships/slide" Target="/ppt/slides/slide6.xml" Id="R4d371ae1cd594894" /><Relationship Type="http://schemas.openxmlformats.org/officeDocument/2006/relationships/slide" Target="/ppt/slides/slide7.xml" Id="R415953eaf2ed42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da65fc491f44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1fbe379e9c41d8" /><Relationship Type="http://schemas.openxmlformats.org/officeDocument/2006/relationships/theme" Target="/ppt/slideMasters/theme/theme1.xml" Id="R0215d9c148af46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1fbe379e9c41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0d9876564c4e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1435da6c5041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d1a1588a4843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4660a951dd49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b0d29412b844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431b1a4281439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cd74e98bda4c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VIBRAND KAPITALFORVALTNING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VIBRAND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VIBRAND KAPITALFORVALTNING AS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VIBRAND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VIBRAND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VIBRAND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27 530 820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8 314 650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6 998 752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12 792 864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22 775 863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VIBRAND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CARSTEN WINGER  –  24,8 %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SYDVEST INVEST AS  –  24,8 %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VESTLAND INVEST AS  –  19,8 %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R.J.INVEST AS  –  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TOLLEF PEDER KLUNGLAND  –  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LAMPELAND INVEST AS  –  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VIBRAND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Fornebuveien 84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post@vibrandkapital.no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www.vibrandfondene.no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947 489 771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VIBRAND KAPITALFORVALTNING AS</a:t>
            </a:r>
          </a:p>
        </p:txBody>
      </p:sp>
    </p:spTree>
  </p:cSld>
  <p:clrMapOvr>
    <a:masterClrMapping xmlns:a="http://schemas.openxmlformats.org/drawingml/2006/main"/>
  </p:clrMapOvr>
</p:sld>
</file>