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85f7c5c4c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e0f2fda8f49b5"/>
  </p:sldMasterIdLst>
  <p:sldIdLst>
    <p:sldId xmlns:r="http://schemas.openxmlformats.org/officeDocument/2006/relationships" id="256" r:id="R2a8166cc43714950"/>
    <p:sldId xmlns:r="http://schemas.openxmlformats.org/officeDocument/2006/relationships" id="257" r:id="Rbd8e7b5263a949d5"/>
    <p:sldId xmlns:r="http://schemas.openxmlformats.org/officeDocument/2006/relationships" id="258" r:id="R0c1c65099a914324"/>
    <p:sldId xmlns:r="http://schemas.openxmlformats.org/officeDocument/2006/relationships" id="259" r:id="R8b3b56fd208941c1"/>
    <p:sldId xmlns:r="http://schemas.openxmlformats.org/officeDocument/2006/relationships" id="260" r:id="R2f55e6f177244d08"/>
    <p:sldId xmlns:r="http://schemas.openxmlformats.org/officeDocument/2006/relationships" id="261" r:id="Ref2c29cfefdc44fa"/>
    <p:sldId xmlns:r="http://schemas.openxmlformats.org/officeDocument/2006/relationships" id="262" r:id="R68d73444f56f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e0f2fda8f49b5" /><Relationship Type="http://schemas.openxmlformats.org/officeDocument/2006/relationships/slide" Target="/ppt/slides/slide1.xml" Id="R2a8166cc43714950" /><Relationship Type="http://schemas.openxmlformats.org/officeDocument/2006/relationships/slide" Target="/ppt/slides/slide2.xml" Id="Rbd8e7b5263a949d5" /><Relationship Type="http://schemas.openxmlformats.org/officeDocument/2006/relationships/slide" Target="/ppt/slides/slide3.xml" Id="R0c1c65099a914324" /><Relationship Type="http://schemas.openxmlformats.org/officeDocument/2006/relationships/slide" Target="/ppt/slides/slide4.xml" Id="R8b3b56fd208941c1" /><Relationship Type="http://schemas.openxmlformats.org/officeDocument/2006/relationships/slide" Target="/ppt/slides/slide5.xml" Id="R2f55e6f177244d08" /><Relationship Type="http://schemas.openxmlformats.org/officeDocument/2006/relationships/slide" Target="/ppt/slides/slide6.xml" Id="Ref2c29cfefdc44fa" /><Relationship Type="http://schemas.openxmlformats.org/officeDocument/2006/relationships/slide" Target="/ppt/slides/slide7.xml" Id="R68d73444f56f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1e2a57a0e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bb11712fe4244" /><Relationship Type="http://schemas.openxmlformats.org/officeDocument/2006/relationships/theme" Target="/ppt/slideMasters/theme/theme1.xml" Id="R8484b1eb09f4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bb11712fe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0def1b52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53528997f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cacbf698c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fb8cd7cd1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202e507f2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7de58b29a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614344cc2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SODVIN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163 468 457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208 165 552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EIENDOM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TENSIO TS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947 537 792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