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77d4f500c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d7c0fd1cd4448"/>
  </p:sldMasterIdLst>
  <p:sldIdLst>
    <p:sldId xmlns:r="http://schemas.openxmlformats.org/officeDocument/2006/relationships" id="256" r:id="Rff698412fa334571"/>
    <p:sldId xmlns:r="http://schemas.openxmlformats.org/officeDocument/2006/relationships" id="257" r:id="R9822e35c39e947b6"/>
    <p:sldId xmlns:r="http://schemas.openxmlformats.org/officeDocument/2006/relationships" id="258" r:id="R9a4b1bf8f29a41f2"/>
    <p:sldId xmlns:r="http://schemas.openxmlformats.org/officeDocument/2006/relationships" id="259" r:id="R8aacc69de835418b"/>
    <p:sldId xmlns:r="http://schemas.openxmlformats.org/officeDocument/2006/relationships" id="260" r:id="Rf49dd18cf1f9493f"/>
    <p:sldId xmlns:r="http://schemas.openxmlformats.org/officeDocument/2006/relationships" id="261" r:id="R11122b06ebc54a19"/>
    <p:sldId xmlns:r="http://schemas.openxmlformats.org/officeDocument/2006/relationships" id="262" r:id="Rb402d8417104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d7c0fd1cd4448" /><Relationship Type="http://schemas.openxmlformats.org/officeDocument/2006/relationships/slide" Target="/ppt/slides/slide1.xml" Id="Rff698412fa334571" /><Relationship Type="http://schemas.openxmlformats.org/officeDocument/2006/relationships/slide" Target="/ppt/slides/slide2.xml" Id="R9822e35c39e947b6" /><Relationship Type="http://schemas.openxmlformats.org/officeDocument/2006/relationships/slide" Target="/ppt/slides/slide3.xml" Id="R9a4b1bf8f29a41f2" /><Relationship Type="http://schemas.openxmlformats.org/officeDocument/2006/relationships/slide" Target="/ppt/slides/slide4.xml" Id="R8aacc69de835418b" /><Relationship Type="http://schemas.openxmlformats.org/officeDocument/2006/relationships/slide" Target="/ppt/slides/slide5.xml" Id="Rf49dd18cf1f9493f" /><Relationship Type="http://schemas.openxmlformats.org/officeDocument/2006/relationships/slide" Target="/ppt/slides/slide6.xml" Id="R11122b06ebc54a19" /><Relationship Type="http://schemas.openxmlformats.org/officeDocument/2006/relationships/slide" Target="/ppt/slides/slide7.xml" Id="Rb402d8417104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1b3a253e8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efb6b16ee4174" /><Relationship Type="http://schemas.openxmlformats.org/officeDocument/2006/relationships/theme" Target="/ppt/slideMasters/theme/theme1.xml" Id="R8e78ea7f5eb3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efb6b16ee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79fa927cd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ba93a872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409c9ed4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f153d854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ff74e9d4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90a3f67e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58aeaf1be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CHR.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CHR. TØNSBERG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12 559 005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8 934 052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KRISTIAN TØNSBERG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 LØKEN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947 560 298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