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e4b33b07a448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477ef5173040d5"/>
  </p:sldMasterIdLst>
  <p:sldIdLst>
    <p:sldId xmlns:r="http://schemas.openxmlformats.org/officeDocument/2006/relationships" id="256" r:id="R918be80373b04f59"/>
    <p:sldId xmlns:r="http://schemas.openxmlformats.org/officeDocument/2006/relationships" id="257" r:id="Rc46f5bca21334be1"/>
    <p:sldId xmlns:r="http://schemas.openxmlformats.org/officeDocument/2006/relationships" id="258" r:id="Rcfb6412be1ad46c6"/>
    <p:sldId xmlns:r="http://schemas.openxmlformats.org/officeDocument/2006/relationships" id="259" r:id="R16d7a2c7fc63457a"/>
    <p:sldId xmlns:r="http://schemas.openxmlformats.org/officeDocument/2006/relationships" id="260" r:id="R84d356fc5c834b2b"/>
    <p:sldId xmlns:r="http://schemas.openxmlformats.org/officeDocument/2006/relationships" id="261" r:id="R08d9f0b48f1a48ac"/>
    <p:sldId xmlns:r="http://schemas.openxmlformats.org/officeDocument/2006/relationships" id="262" r:id="Rb4f28b34513b48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77ef5173040d5" /><Relationship Type="http://schemas.openxmlformats.org/officeDocument/2006/relationships/slide" Target="/ppt/slides/slide1.xml" Id="R918be80373b04f59" /><Relationship Type="http://schemas.openxmlformats.org/officeDocument/2006/relationships/slide" Target="/ppt/slides/slide2.xml" Id="Rc46f5bca21334be1" /><Relationship Type="http://schemas.openxmlformats.org/officeDocument/2006/relationships/slide" Target="/ppt/slides/slide3.xml" Id="Rcfb6412be1ad46c6" /><Relationship Type="http://schemas.openxmlformats.org/officeDocument/2006/relationships/slide" Target="/ppt/slides/slide4.xml" Id="R16d7a2c7fc63457a" /><Relationship Type="http://schemas.openxmlformats.org/officeDocument/2006/relationships/slide" Target="/ppt/slides/slide5.xml" Id="R84d356fc5c834b2b" /><Relationship Type="http://schemas.openxmlformats.org/officeDocument/2006/relationships/slide" Target="/ppt/slides/slide6.xml" Id="R08d9f0b48f1a48ac" /><Relationship Type="http://schemas.openxmlformats.org/officeDocument/2006/relationships/slide" Target="/ppt/slides/slide7.xml" Id="Rb4f28b34513b48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985f75ea345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02e3b2d854936" /><Relationship Type="http://schemas.openxmlformats.org/officeDocument/2006/relationships/theme" Target="/ppt/slideMasters/theme/theme1.xml" Id="Ra8f0ba8a142e41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902e3b2d8549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3ab28dcba43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26e6ac74240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395c96f4344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21f31ada84e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787d4833e44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8d561bbeb4c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b402cda3041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GODE 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GODE TALL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16 263 210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933 530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738 023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1 274 393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4 150 509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BØRGE NILSEN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BRYNJAR GILBERG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ASTRID ELISABETH ROGNAN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SOLGULL INGRID KLETTE  –  18,6 %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OLE HELGESEN  –  10,7 %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MARIAM MARTIROSYAN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004752985844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post@godetall.no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www.godetall.no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947 615 955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GODE TALL AS</a:t>
            </a:r>
          </a:p>
        </p:txBody>
      </p:sp>
    </p:spTree>
  </p:cSld>
  <p:clrMapOvr>
    <a:masterClrMapping xmlns:a="http://schemas.openxmlformats.org/drawingml/2006/main"/>
  </p:clrMapOvr>
</p:sld>
</file>