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c8db21da5043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358f079fe542b1"/>
  </p:sldMasterIdLst>
  <p:sldIdLst>
    <p:sldId xmlns:r="http://schemas.openxmlformats.org/officeDocument/2006/relationships" id="256" r:id="R27c1a4f51a9745e5"/>
    <p:sldId xmlns:r="http://schemas.openxmlformats.org/officeDocument/2006/relationships" id="257" r:id="R32ee8138224d4583"/>
    <p:sldId xmlns:r="http://schemas.openxmlformats.org/officeDocument/2006/relationships" id="258" r:id="R4d70f3bf89904fe7"/>
    <p:sldId xmlns:r="http://schemas.openxmlformats.org/officeDocument/2006/relationships" id="259" r:id="R9f05492156b74571"/>
    <p:sldId xmlns:r="http://schemas.openxmlformats.org/officeDocument/2006/relationships" id="260" r:id="R4444966c381944e9"/>
    <p:sldId xmlns:r="http://schemas.openxmlformats.org/officeDocument/2006/relationships" id="261" r:id="Rfd37a4e2926c4d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358f079fe542b1" /><Relationship Type="http://schemas.openxmlformats.org/officeDocument/2006/relationships/slide" Target="/ppt/slides/slide1.xml" Id="R27c1a4f51a9745e5" /><Relationship Type="http://schemas.openxmlformats.org/officeDocument/2006/relationships/slide" Target="/ppt/slides/slide2.xml" Id="R32ee8138224d4583" /><Relationship Type="http://schemas.openxmlformats.org/officeDocument/2006/relationships/slide" Target="/ppt/slides/slide3.xml" Id="R4d70f3bf89904fe7" /><Relationship Type="http://schemas.openxmlformats.org/officeDocument/2006/relationships/slide" Target="/ppt/slides/slide4.xml" Id="R9f05492156b74571" /><Relationship Type="http://schemas.openxmlformats.org/officeDocument/2006/relationships/slide" Target="/ppt/slides/slide5.xml" Id="R4444966c381944e9" /><Relationship Type="http://schemas.openxmlformats.org/officeDocument/2006/relationships/slide" Target="/ppt/slides/slide6.xml" Id="Rfd37a4e2926c4d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505d96659d49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8426754bb45a2" /><Relationship Type="http://schemas.openxmlformats.org/officeDocument/2006/relationships/theme" Target="/ppt/slideMasters/theme/theme1.xml" Id="Re670b944379f41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38426754bb45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a05006d1146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242ed66f4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2499057a440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87a6c307e4c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55d3ea8b044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cf6f0829044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SUNNDAL BOLIGBYGGELAG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 BOLIGBYGGELAG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7 055 618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11 428 207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12 988 552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Åkersgata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evajanne@sunnbo.no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www.sunnbo.no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947 770 594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SUNNDAL BOLIGBYGGELAG</a:t>
            </a:r>
          </a:p>
        </p:txBody>
      </p:sp>
    </p:spTree>
  </p:cSld>
  <p:clrMapOvr>
    <a:masterClrMapping xmlns:a="http://schemas.openxmlformats.org/drawingml/2006/main"/>
  </p:clrMapOvr>
</p:sld>
</file>