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049ee6730e48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ebe874d6684629"/>
  </p:sldMasterIdLst>
  <p:sldIdLst>
    <p:sldId xmlns:r="http://schemas.openxmlformats.org/officeDocument/2006/relationships" id="256" r:id="R40a0577dfc574182"/>
    <p:sldId xmlns:r="http://schemas.openxmlformats.org/officeDocument/2006/relationships" id="257" r:id="Rf55de333dec449f2"/>
    <p:sldId xmlns:r="http://schemas.openxmlformats.org/officeDocument/2006/relationships" id="258" r:id="Rb167fa61ee224ed3"/>
    <p:sldId xmlns:r="http://schemas.openxmlformats.org/officeDocument/2006/relationships" id="259" r:id="Rcb9d4c8409074f79"/>
    <p:sldId xmlns:r="http://schemas.openxmlformats.org/officeDocument/2006/relationships" id="260" r:id="Red6c0521f4e94446"/>
    <p:sldId xmlns:r="http://schemas.openxmlformats.org/officeDocument/2006/relationships" id="261" r:id="Rc4326cda786b486a"/>
    <p:sldId xmlns:r="http://schemas.openxmlformats.org/officeDocument/2006/relationships" id="262" r:id="R0254652fcf7d47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be874d6684629" /><Relationship Type="http://schemas.openxmlformats.org/officeDocument/2006/relationships/slide" Target="/ppt/slides/slide1.xml" Id="R40a0577dfc574182" /><Relationship Type="http://schemas.openxmlformats.org/officeDocument/2006/relationships/slide" Target="/ppt/slides/slide2.xml" Id="Rf55de333dec449f2" /><Relationship Type="http://schemas.openxmlformats.org/officeDocument/2006/relationships/slide" Target="/ppt/slides/slide3.xml" Id="Rb167fa61ee224ed3" /><Relationship Type="http://schemas.openxmlformats.org/officeDocument/2006/relationships/slide" Target="/ppt/slides/slide4.xml" Id="Rcb9d4c8409074f79" /><Relationship Type="http://schemas.openxmlformats.org/officeDocument/2006/relationships/slide" Target="/ppt/slides/slide5.xml" Id="Red6c0521f4e94446" /><Relationship Type="http://schemas.openxmlformats.org/officeDocument/2006/relationships/slide" Target="/ppt/slides/slide6.xml" Id="Rc4326cda786b486a" /><Relationship Type="http://schemas.openxmlformats.org/officeDocument/2006/relationships/slide" Target="/ppt/slides/slide7.xml" Id="R0254652fcf7d47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0f64aad40b45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cabe58b924e97" /><Relationship Type="http://schemas.openxmlformats.org/officeDocument/2006/relationships/theme" Target="/ppt/slideMasters/theme/theme1.xml" Id="R4bf38c5e1fa34a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2cabe58b924e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6a57da70843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68222935a4d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9a48f82894f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30d3e31724e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a218d34f744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7d17fe38746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c7afd850747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TANDEM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TANDEM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61 365 907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12 189 382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10 298 787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3 537 937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27 404 972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F&amp;A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11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post@tandem.as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www.tandem.as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947 857 169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