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44da63ff4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f9eb9c1b84f85"/>
  </p:sldMasterIdLst>
  <p:sldIdLst>
    <p:sldId xmlns:r="http://schemas.openxmlformats.org/officeDocument/2006/relationships" id="256" r:id="R56f7207757ca42b3"/>
    <p:sldId xmlns:r="http://schemas.openxmlformats.org/officeDocument/2006/relationships" id="257" r:id="R6eee73c30e324cf7"/>
    <p:sldId xmlns:r="http://schemas.openxmlformats.org/officeDocument/2006/relationships" id="258" r:id="R40c6b1acb0e644fc"/>
    <p:sldId xmlns:r="http://schemas.openxmlformats.org/officeDocument/2006/relationships" id="259" r:id="R19d94c6c07c240c3"/>
    <p:sldId xmlns:r="http://schemas.openxmlformats.org/officeDocument/2006/relationships" id="260" r:id="R122c05c2e2e14ad7"/>
    <p:sldId xmlns:r="http://schemas.openxmlformats.org/officeDocument/2006/relationships" id="261" r:id="Ra5276ba0d38e4e9b"/>
    <p:sldId xmlns:r="http://schemas.openxmlformats.org/officeDocument/2006/relationships" id="262" r:id="Rdd93455732d5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f9eb9c1b84f85" /><Relationship Type="http://schemas.openxmlformats.org/officeDocument/2006/relationships/slide" Target="/ppt/slides/slide1.xml" Id="R56f7207757ca42b3" /><Relationship Type="http://schemas.openxmlformats.org/officeDocument/2006/relationships/slide" Target="/ppt/slides/slide2.xml" Id="R6eee73c30e324cf7" /><Relationship Type="http://schemas.openxmlformats.org/officeDocument/2006/relationships/slide" Target="/ppt/slides/slide3.xml" Id="R40c6b1acb0e644fc" /><Relationship Type="http://schemas.openxmlformats.org/officeDocument/2006/relationships/slide" Target="/ppt/slides/slide4.xml" Id="R19d94c6c07c240c3" /><Relationship Type="http://schemas.openxmlformats.org/officeDocument/2006/relationships/slide" Target="/ppt/slides/slide5.xml" Id="R122c05c2e2e14ad7" /><Relationship Type="http://schemas.openxmlformats.org/officeDocument/2006/relationships/slide" Target="/ppt/slides/slide6.xml" Id="Ra5276ba0d38e4e9b" /><Relationship Type="http://schemas.openxmlformats.org/officeDocument/2006/relationships/slide" Target="/ppt/slides/slide7.xml" Id="Rdd93455732d5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3efb0979e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ffdb6acf414b" /><Relationship Type="http://schemas.openxmlformats.org/officeDocument/2006/relationships/theme" Target="/ppt/slideMasters/theme/theme1.xml" Id="Rab549ae5a1be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1ffdb6acf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24845270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93955080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6716c7862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24d28c7f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e0d2a1c1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825af020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0e84913a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12 724 189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 Bjørkelangen, Bjørkeveien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947 883 224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