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49cdaa41a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38508b34e471d"/>
  </p:sldMasterIdLst>
  <p:sldIdLst>
    <p:sldId xmlns:r="http://schemas.openxmlformats.org/officeDocument/2006/relationships" id="256" r:id="R046de24159e240a6"/>
    <p:sldId xmlns:r="http://schemas.openxmlformats.org/officeDocument/2006/relationships" id="257" r:id="R299d8e9d00e24138"/>
    <p:sldId xmlns:r="http://schemas.openxmlformats.org/officeDocument/2006/relationships" id="258" r:id="Rf855bd3dc8f548e4"/>
    <p:sldId xmlns:r="http://schemas.openxmlformats.org/officeDocument/2006/relationships" id="259" r:id="Ra690af61f7464b2c"/>
    <p:sldId xmlns:r="http://schemas.openxmlformats.org/officeDocument/2006/relationships" id="260" r:id="Rf6e2e857fee7415a"/>
    <p:sldId xmlns:r="http://schemas.openxmlformats.org/officeDocument/2006/relationships" id="261" r:id="R972c79bfa0a844e9"/>
    <p:sldId xmlns:r="http://schemas.openxmlformats.org/officeDocument/2006/relationships" id="262" r:id="R072bcabe978e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38508b34e471d" /><Relationship Type="http://schemas.openxmlformats.org/officeDocument/2006/relationships/slide" Target="/ppt/slides/slide1.xml" Id="R046de24159e240a6" /><Relationship Type="http://schemas.openxmlformats.org/officeDocument/2006/relationships/slide" Target="/ppt/slides/slide2.xml" Id="R299d8e9d00e24138" /><Relationship Type="http://schemas.openxmlformats.org/officeDocument/2006/relationships/slide" Target="/ppt/slides/slide3.xml" Id="Rf855bd3dc8f548e4" /><Relationship Type="http://schemas.openxmlformats.org/officeDocument/2006/relationships/slide" Target="/ppt/slides/slide4.xml" Id="Ra690af61f7464b2c" /><Relationship Type="http://schemas.openxmlformats.org/officeDocument/2006/relationships/slide" Target="/ppt/slides/slide5.xml" Id="Rf6e2e857fee7415a" /><Relationship Type="http://schemas.openxmlformats.org/officeDocument/2006/relationships/slide" Target="/ppt/slides/slide6.xml" Id="R972c79bfa0a844e9" /><Relationship Type="http://schemas.openxmlformats.org/officeDocument/2006/relationships/slide" Target="/ppt/slides/slide7.xml" Id="R072bcabe978e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9d04ab7a1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4cbcfcbc4c4b" /><Relationship Type="http://schemas.openxmlformats.org/officeDocument/2006/relationships/theme" Target="/ppt/slideMasters/theme/theme1.xml" Id="Rd56fb169484f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34cbcfcbc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f332c0ff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07abf359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bbc74a31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fa97980b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d12628b5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fde95532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f42cbc89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EIDSIVA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EIDSIVA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109 066 854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SYNNØVE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post@eidholding.no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947 902 342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EIDSIVA HOLDING AS</a:t>
            </a:r>
          </a:p>
        </p:txBody>
      </p:sp>
    </p:spTree>
  </p:cSld>
  <p:clrMapOvr>
    <a:masterClrMapping xmlns:a="http://schemas.openxmlformats.org/drawingml/2006/main"/>
  </p:clrMapOvr>
</p:sld>
</file>